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/>
              <a:t>Reproducible Research with Table Data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/>
              <a:t>Keon-Woong Moon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mpg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cyl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disp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hp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drat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wt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qsec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am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gear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carb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3.90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2.62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16.46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3.90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2.88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17.02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22.80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108.00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93.00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3.85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2.32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18.61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21.40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258.00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3.08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3.21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19.44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18.70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8.00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360.00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175.00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3.15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3.44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17.02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18.10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225.00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105.00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2.76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3.46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20.22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799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48274" y="1441189"/>
              <a:ext cx="3554136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48274" y="495512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48274" y="418112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48274" y="340713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48274" y="2633139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48274" y="1859145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893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8683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8434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8185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48274" y="5342117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48274" y="456812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48274" y="379413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48274" y="302013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48274" y="2246142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48274" y="1472148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38082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3559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3310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3061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803007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62350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4400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5425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713256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72260" y="23761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54252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713256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74750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623505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72260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33754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3375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8500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31263" y="22213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41512" y="16021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72260" y="23761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803007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41512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72260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803007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54252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803007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33754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71325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713256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92758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92758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4400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3375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72260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92758" y="20665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62011" y="19117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23505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256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62011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623505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7475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803007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713256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64501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74750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713256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3375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54252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82509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713256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508275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69769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62011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59520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4151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80018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623505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49271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92758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713256" y="53172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2101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610765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700516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51762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5176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90267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5176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21014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700516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80018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700516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69769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49271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28773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3902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610765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41512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62011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62011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610765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7226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610765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80018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5176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62011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62011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70051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31263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713256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51762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4151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41512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90267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803007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4151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80018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9802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80018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678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623505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7527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3902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87776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59520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69769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28773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4151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31263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69769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6531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6531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610765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18524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5176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6531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80018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39022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87776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90267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70051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69769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8777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7278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6033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69769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80018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700516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6531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80018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69769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61076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2877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39022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3902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80018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90267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2101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7267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7267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7267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7267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7267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7267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9134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9134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9134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9134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9134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9134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38082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35591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3310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3061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706298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603807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501316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826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313643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54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grp2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799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63074" y="1441189"/>
              <a:ext cx="3554136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63074" y="495512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63074" y="418112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63074" y="340713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63074" y="2633139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63074" y="1859145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4041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30163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9914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665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63074" y="5342117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63074" y="456812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63074" y="379413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63074" y="302013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63074" y="2246142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63074" y="1472148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52882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5039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4790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541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917807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38305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58803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69052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828056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87060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69052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828056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89550" y="3924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38305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87060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4855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48554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9980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46063" y="22213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56312" y="160212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87060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917807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5631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8706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917807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69052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917807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4855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828056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828056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6007558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6007558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58803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48554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8706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6007558" y="2066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76811" y="191171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38305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828056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76811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38305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8955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91780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828056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79301" y="485289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8955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828056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48554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69052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97309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828056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23075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84569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76811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74320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5631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94818" y="330490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38305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64071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6007558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828056" y="53172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35814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25565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815316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6656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6656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905067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6656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35814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815316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94818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815316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84569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64071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43573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5382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25565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56312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76811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76811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25565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8706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25565" y="315010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94818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6656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76811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76811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815316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46063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828056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66562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5631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5631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905067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917807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5631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9481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1282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94818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6158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38305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92327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5382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802576" y="284051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74320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84569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43573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5631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4606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84569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51331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51331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25565" y="500769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33324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66562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51331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94818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5382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802576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905067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81531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84569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80257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82078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30833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84569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94818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815316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51331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94818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84569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2556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43573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5382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53822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94818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905067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35814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415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415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415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415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415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415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50282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50282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50282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50282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50282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50282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52882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50391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4790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541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821098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718607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16116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626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28443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3002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610712" y="1643217"/>
              <a:ext cx="2173535" cy="16688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2782"/>
              <a:ext cx="838497" cy="14307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1133" y="3495516"/>
              <a:ext cx="720030" cy="14128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869439" y="5010912"/>
              <a:ext cx="2208106" cy="0"/>
            </a:xfrm>
            <a:custGeom>
              <a:avLst/>
              <a:pathLst>
                <a:path w="2208106" h="0">
                  <a:moveTo>
                    <a:pt x="0" y="0"/>
                  </a:moveTo>
                  <a:lnTo>
                    <a:pt x="220810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869439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605475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3341511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40775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tx12"/>
            <p:cNvSpPr/>
            <p:nvPr/>
          </p:nvSpPr>
          <p:spPr>
            <a:xfrm>
              <a:off x="1801685" y="5230558"/>
              <a:ext cx="135508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-2</a:t>
              </a:r>
            </a:p>
          </p:txBody>
        </p:sp>
        <p:sp>
          <p:nvSpPr>
            <p:cNvPr id="14" name="tx13"/>
            <p:cNvSpPr/>
            <p:nvPr/>
          </p:nvSpPr>
          <p:spPr>
            <a:xfrm>
              <a:off x="2563096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15" name="tx14"/>
            <p:cNvSpPr/>
            <p:nvPr/>
          </p:nvSpPr>
          <p:spPr>
            <a:xfrm>
              <a:off x="3299132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6" name="tx15"/>
            <p:cNvSpPr/>
            <p:nvPr/>
          </p:nvSpPr>
          <p:spPr>
            <a:xfrm>
              <a:off x="4035167" y="5230955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17" name="pl16"/>
            <p:cNvSpPr/>
            <p:nvPr/>
          </p:nvSpPr>
          <p:spPr>
            <a:xfrm>
              <a:off x="1207008" y="2267965"/>
              <a:ext cx="0" cy="2635927"/>
            </a:xfrm>
            <a:custGeom>
              <a:avLst/>
              <a:pathLst>
                <a:path w="0" h="2635927">
                  <a:moveTo>
                    <a:pt x="0" y="2635927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115567" y="4244911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115567" y="3585929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115567" y="2926947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115567" y="2267965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tx22"/>
            <p:cNvSpPr/>
            <p:nvPr/>
          </p:nvSpPr>
          <p:spPr>
            <a:xfrm rot="-5400000">
              <a:off x="889511" y="4848231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24" name="tx23"/>
            <p:cNvSpPr/>
            <p:nvPr/>
          </p:nvSpPr>
          <p:spPr>
            <a:xfrm rot="-5400000">
              <a:off x="847132" y="4189249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50</a:t>
              </a:r>
            </a:p>
          </p:txBody>
        </p:sp>
        <p:sp>
          <p:nvSpPr>
            <p:cNvPr id="25" name="tx24"/>
            <p:cNvSpPr/>
            <p:nvPr/>
          </p:nvSpPr>
          <p:spPr>
            <a:xfrm rot="-5400000">
              <a:off x="804753" y="3530267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26" name="tx25"/>
            <p:cNvSpPr/>
            <p:nvPr/>
          </p:nvSpPr>
          <p:spPr>
            <a:xfrm rot="-5400000">
              <a:off x="804753" y="2871285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150</a:t>
              </a:r>
            </a:p>
          </p:txBody>
        </p:sp>
        <p:sp>
          <p:nvSpPr>
            <p:cNvPr id="27" name="tx26"/>
            <p:cNvSpPr/>
            <p:nvPr/>
          </p:nvSpPr>
          <p:spPr>
            <a:xfrm rot="-5400000">
              <a:off x="804753" y="2212303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200</a:t>
              </a:r>
            </a:p>
          </p:txBody>
        </p:sp>
        <p:sp>
          <p:nvSpPr>
            <p:cNvPr id="28" name="rc27"/>
            <p:cNvSpPr/>
            <p:nvPr/>
          </p:nvSpPr>
          <p:spPr>
            <a:xfrm>
              <a:off x="1317413" y="4877534"/>
              <a:ext cx="184008" cy="2635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rc28"/>
            <p:cNvSpPr/>
            <p:nvPr/>
          </p:nvSpPr>
          <p:spPr>
            <a:xfrm>
              <a:off x="1501422" y="4824815"/>
              <a:ext cx="184008" cy="7907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rc29"/>
            <p:cNvSpPr/>
            <p:nvPr/>
          </p:nvSpPr>
          <p:spPr>
            <a:xfrm>
              <a:off x="1685431" y="4693019"/>
              <a:ext cx="184008" cy="21087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rc30"/>
            <p:cNvSpPr/>
            <p:nvPr/>
          </p:nvSpPr>
          <p:spPr>
            <a:xfrm>
              <a:off x="1869439" y="4363528"/>
              <a:ext cx="184008" cy="540365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rc31"/>
            <p:cNvSpPr/>
            <p:nvPr/>
          </p:nvSpPr>
          <p:spPr>
            <a:xfrm>
              <a:off x="2053448" y="3770444"/>
              <a:ext cx="184008" cy="1133448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rc32"/>
            <p:cNvSpPr/>
            <p:nvPr/>
          </p:nvSpPr>
          <p:spPr>
            <a:xfrm>
              <a:off x="2237457" y="3111462"/>
              <a:ext cx="184008" cy="179243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rc33"/>
            <p:cNvSpPr/>
            <p:nvPr/>
          </p:nvSpPr>
          <p:spPr>
            <a:xfrm>
              <a:off x="2421466" y="2505199"/>
              <a:ext cx="184008" cy="239869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2605475" y="2228426"/>
              <a:ext cx="184008" cy="267546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2789484" y="2887408"/>
              <a:ext cx="184008" cy="201648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2973493" y="3612288"/>
              <a:ext cx="184008" cy="129160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3157502" y="4271270"/>
              <a:ext cx="184008" cy="63262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3341511" y="4666659"/>
              <a:ext cx="184008" cy="237233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3525520" y="4785276"/>
              <a:ext cx="184008" cy="11861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rc40"/>
            <p:cNvSpPr/>
            <p:nvPr/>
          </p:nvSpPr>
          <p:spPr>
            <a:xfrm>
              <a:off x="3709528" y="4890713"/>
              <a:ext cx="184008" cy="1317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1"/>
            <p:cNvSpPr/>
            <p:nvPr/>
          </p:nvSpPr>
          <p:spPr>
            <a:xfrm>
              <a:off x="3893537" y="4890713"/>
              <a:ext cx="184008" cy="13179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3" name="grp2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4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tx20"/>
            <p:cNvSpPr/>
            <p:nvPr/>
          </p:nvSpPr>
          <p:spPr>
            <a:xfrm>
              <a:off x="5696516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62" name="tx21"/>
            <p:cNvSpPr/>
            <p:nvPr/>
          </p:nvSpPr>
          <p:spPr>
            <a:xfrm>
              <a:off x="6309878" y="5230955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63" name="tx22"/>
            <p:cNvSpPr/>
            <p:nvPr/>
          </p:nvSpPr>
          <p:spPr>
            <a:xfrm>
              <a:off x="6923241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64" name="tx23"/>
            <p:cNvSpPr/>
            <p:nvPr/>
          </p:nvSpPr>
          <p:spPr>
            <a:xfrm>
              <a:off x="7536604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65" name="tx24"/>
            <p:cNvSpPr/>
            <p:nvPr/>
          </p:nvSpPr>
          <p:spPr>
            <a:xfrm>
              <a:off x="8107589" y="5228772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</a:t>
              </a:r>
            </a:p>
          </p:txBody>
        </p:sp>
        <p:sp>
          <p:nvSpPr>
            <p:cNvPr id="66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tx31"/>
            <p:cNvSpPr/>
            <p:nvPr/>
          </p:nvSpPr>
          <p:spPr>
            <a:xfrm rot="-5400000">
              <a:off x="5005204" y="4551850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3" name="tx32"/>
            <p:cNvSpPr/>
            <p:nvPr/>
          </p:nvSpPr>
          <p:spPr>
            <a:xfrm rot="-5400000">
              <a:off x="5005402" y="3957500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74" name="tx33"/>
            <p:cNvSpPr/>
            <p:nvPr/>
          </p:nvSpPr>
          <p:spPr>
            <a:xfrm rot="-5400000">
              <a:off x="5004311" y="3361861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75" name="tx34"/>
            <p:cNvSpPr/>
            <p:nvPr/>
          </p:nvSpPr>
          <p:spPr>
            <a:xfrm rot="-5400000">
              <a:off x="5004311" y="2767313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76" name="tx35"/>
            <p:cNvSpPr/>
            <p:nvPr/>
          </p:nvSpPr>
          <p:spPr>
            <a:xfrm rot="-5400000">
              <a:off x="4961932" y="2172764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</a:t>
              </a:r>
            </a:p>
          </p:txBody>
        </p:sp>
        <p:sp>
          <p:nvSpPr>
            <p:cNvPr id="77" name="pl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lnTo>
                    <a:pt x="0" y="288950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tx37"/>
            <p:cNvSpPr/>
            <p:nvPr/>
          </p:nvSpPr>
          <p:spPr>
            <a:xfrm>
              <a:off x="6625872" y="5594929"/>
              <a:ext cx="372814" cy="1109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Index</a:t>
              </a:r>
            </a:p>
          </p:txBody>
        </p:sp>
        <p:sp>
          <p:nvSpPr>
            <p:cNvPr id="79" name="tx38"/>
            <p:cNvSpPr/>
            <p:nvPr/>
          </p:nvSpPr>
          <p:spPr>
            <a:xfrm rot="-5400000">
              <a:off x="4532623" y="3510498"/>
              <a:ext cx="296614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sampleData2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40080"/>
                <a:gridCol w="914400"/>
                <a:gridCol w="36576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type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Reproducible Research with Table 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author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author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Keon-Woong Moon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sampleData2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sampleData2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mytable(sex~.,data=acs)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head(iris)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head(iris)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plot(iris)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ggplot(iris,aes(x=Sepal.Length,y=Sepal.Width,color=Species))+geom_point()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Regression Analysis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Summary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summary(mtcars)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text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Text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This document is an example of reproducible research using webr package. 
The home page of this project is github.com/cardiomoon/webr.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table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table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df2flextable(head(mtcars))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2ggplots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Two ggplots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ggplot(iris,aes(Sepal.Length,Sepal.Width))+geom_point()
ggplot(iris,aes(Sepal.Length,Sepal.Width,colour=Species)) + geom_point() + guides(colour=FALSE)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Two 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mytable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369109"/>
                <a:gridCol w="966033"/>
                <a:gridCol w="966033"/>
                <a:gridCol w="688034"/>
              </a:tblGrid>
              <a:tr h="260972"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sex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Female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Male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90341"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sex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(N=287)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(N=570)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age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68.7 ± 10.7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60.6 ± 11.2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cardiogenicShock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0.136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275 (95.8%)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530 (93.0%)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12 ( 4.2%)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40 ( 7.0%)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486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entry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0.035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Femoral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119 (41.5%)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193 (33.9%)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Radial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168 (58.5%)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377 (66.1%)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Dx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0.012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NSTEMI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 (17.4%)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103 (18.1%)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STEMI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84 (29.3%)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220 (38.6%)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Unstable Angina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153 (53.3%)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247 (43.3%)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EF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56.3 ± 10.1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55.6 ±  9.4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0.387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height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153.8 ±  6.2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167.9 ±  6.1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weight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57.2 ±  9.3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68.7 ± 10.3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BMI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24.2 ±  3.6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24.3 ±  3.2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0.611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obesity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0.580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194 (67.6%)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373 (65.4%)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93 (32.4%)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197 (34.6%)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TC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188.9 ± 51.1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183.3 ± 45.9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0.124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LDLC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117.8 ± 41.2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116.0 ± 41.1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0.561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HDLC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39.0 ± 11.5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37.8 ± 10.9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0.145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TG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119.9 ± 76.2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127.9 ± 97.3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0.195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DM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0.077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173 (60.3%)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380 (66.7%)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114 (39.7%)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190 (33.3%)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HBP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83 (28.9%)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273 (47.9%)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204 (71.1%)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297 (52.1%)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smoking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Ex-smoker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49 (17.1%)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155 (27.2%)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Never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209 (72.8%)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123 (21.6%)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Smoker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29 (10.1%)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292 (51.2%)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head(iris)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Sepal.Length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Sepal.Width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Petal.Length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Petal.Width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Species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5.10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4.90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4.70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1.30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4.60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1.50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3.60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3.90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1.70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0.40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l4"/>
            <p:cNvSpPr/>
            <p:nvPr/>
          </p:nvSpPr>
          <p:spPr>
            <a:xfrm>
              <a:off x="1457553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08182" y="2094094"/>
              <a:ext cx="1047960" cy="16688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7" name="pl6"/>
            <p:cNvSpPr/>
            <p:nvPr/>
          </p:nvSpPr>
          <p:spPr>
            <a:xfrm>
              <a:off x="2727472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>
              <a:off x="2699417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>
              <a:off x="3142788" y="1695498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>
              <a:off x="3586159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31907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3235112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345679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3368124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3146438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350113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3190775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63414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381149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3545472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35011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3456798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32378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1907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41246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33681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323511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3678483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372282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327944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3412461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345679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319077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3368124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880415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27944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327944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3501135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332378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3279449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8804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310210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292475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314643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05776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74740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14643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146438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83607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96909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27944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14643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190775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10210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14643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01342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305776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9077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6812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88041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96909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01342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3013427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88041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305776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1907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3146438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14643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9690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3190775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14643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190775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96909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3146438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96909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34567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279449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05776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3190775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296909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310210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545472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01342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3279449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10210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10210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05776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279449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310210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19077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10210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3545472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10210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01342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3190775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336812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323511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1907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327944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368124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66"/>
            <p:cNvSpPr/>
            <p:nvPr/>
          </p:nvSpPr>
          <p:spPr>
            <a:xfrm>
              <a:off x="3997391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407142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410750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410750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408946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4035358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405339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410750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407142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414357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4017323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414357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417964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4089465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4125535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408946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405339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407142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407142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4071429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417964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41255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410750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468463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464856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4720705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4666598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464856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468463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443213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466659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454035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446820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4594457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455838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448624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463052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464856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457642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4648563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454035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470266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455838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461249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463052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470266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473874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4468209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45223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450428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45403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475677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464856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468463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463052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457642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4630528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466659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455838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443213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459445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461249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437803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457642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49190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4901059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4883024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5027307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4648563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497320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48830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4937130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475677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4828917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473874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482891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508141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4738740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486498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472070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491909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4702669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472070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4883024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4937130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4991236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475677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4846953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4937130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482891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4702669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481088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4846953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475677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490105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477481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473874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477481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481088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475677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l317"/>
            <p:cNvSpPr/>
            <p:nvPr/>
          </p:nvSpPr>
          <p:spPr>
            <a:xfrm>
              <a:off x="5267309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>
              <a:off x="5416602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>
              <a:off x="5859973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>
              <a:off x="6303345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5375916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5287241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5287241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533157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542025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537591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54645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5420253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528724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537591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5375916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5508927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5375916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5331579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586362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590796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590796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590796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595229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56862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5819287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58636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590796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56862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58636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590796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568627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590796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573061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581928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5774950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581928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5863624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586362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599663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56862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5730613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568627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590796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590796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5819287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577495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577495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5819287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573061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635133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6173984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621832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6173984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599663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6040972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604097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635133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608530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617398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612964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630699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626265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6040972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621832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612964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612964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617398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604097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604097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6040972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617398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59522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6085309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6129647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621832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63069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604097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6040972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6173984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630699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6262658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635133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626265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6085309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626265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l477"/>
            <p:cNvSpPr/>
            <p:nvPr/>
          </p:nvSpPr>
          <p:spPr>
            <a:xfrm>
              <a:off x="6537228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7686446" y="1921550"/>
              <a:ext cx="0" cy="540643"/>
            </a:xfrm>
            <a:custGeom>
              <a:avLst/>
              <a:pathLst>
                <a:path w="0" h="540643">
                  <a:moveTo>
                    <a:pt x="0" y="54064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7686446" y="246219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7686446" y="238495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7686446" y="230772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7686446" y="223048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7686446" y="21532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7686446" y="207601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7686446" y="19987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7686446" y="192155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 rot="-5400000">
              <a:off x="7796080" y="2425185"/>
              <a:ext cx="141237" cy="7401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 rot="-5400000">
              <a:off x="7795981" y="2193381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6.0</a:t>
              </a:r>
            </a:p>
          </p:txBody>
        </p:sp>
        <p:sp>
          <p:nvSpPr>
            <p:cNvPr id="490" name="tx489"/>
            <p:cNvSpPr/>
            <p:nvPr/>
          </p:nvSpPr>
          <p:spPr>
            <a:xfrm rot="-5400000">
              <a:off x="7796576" y="196227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7.5</a:t>
              </a:r>
            </a:p>
          </p:txBody>
        </p:sp>
        <p:sp>
          <p:nvSpPr>
            <p:cNvPr id="491" name="pt490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2" name="pt491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6557160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655716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6557160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655716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7089206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708920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708920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7089206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7089206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7089206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7089206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708920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7621251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7621251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762125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762125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762125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762125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762125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7621251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762125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l640"/>
            <p:cNvSpPr/>
            <p:nvPr/>
          </p:nvSpPr>
          <p:spPr>
            <a:xfrm>
              <a:off x="1457553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1"/>
            <p:cNvSpPr/>
            <p:nvPr/>
          </p:nvSpPr>
          <p:spPr>
            <a:xfrm>
              <a:off x="1457553" y="2750957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1397203" y="321436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1397203" y="309851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1397203" y="298266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1397203" y="286680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1397203" y="275095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tx647"/>
            <p:cNvSpPr/>
            <p:nvPr/>
          </p:nvSpPr>
          <p:spPr>
            <a:xfrm rot="-5400000">
              <a:off x="1204985" y="3177258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649" name="tx648"/>
            <p:cNvSpPr/>
            <p:nvPr/>
          </p:nvSpPr>
          <p:spPr>
            <a:xfrm rot="-5400000">
              <a:off x="1204886" y="2945455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650" name="tx649"/>
            <p:cNvSpPr/>
            <p:nvPr/>
          </p:nvSpPr>
          <p:spPr>
            <a:xfrm rot="-5400000">
              <a:off x="1204985" y="2713849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651" name="pt650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2" name="pt651"/>
            <p:cNvSpPr/>
            <p:nvPr/>
          </p:nvSpPr>
          <p:spPr>
            <a:xfrm>
              <a:off x="165483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1566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168439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1566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150704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1802624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147748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1920856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1891298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1891298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171395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1566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171395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168439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1743508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174350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16252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1743508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1832182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168439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183218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1654834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150704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171395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1536601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150704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1566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1773066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168439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227555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183218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1277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1654834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15732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174350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1684392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00953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186174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2039089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1861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195041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209820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2157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221643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197997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189129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1979973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1802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197997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206864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183218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1832182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192085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168439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186174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1891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18912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203908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17139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23051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206864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245290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165483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36422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218687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33466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21277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20982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221643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1891298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192085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24824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248246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2459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186174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248246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206864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2334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203908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2334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23937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254157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2068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200953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24824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2068647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20982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197997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221643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203908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l800"/>
            <p:cNvSpPr/>
            <p:nvPr/>
          </p:nvSpPr>
          <p:spPr>
            <a:xfrm>
              <a:off x="2727472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tx801"/>
            <p:cNvSpPr/>
            <p:nvPr/>
          </p:nvSpPr>
          <p:spPr>
            <a:xfrm>
              <a:off x="2822767" y="2818647"/>
              <a:ext cx="958626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  <p:sp>
          <p:nvSpPr>
            <p:cNvPr id="803" name="pl802"/>
            <p:cNvSpPr/>
            <p:nvPr/>
          </p:nvSpPr>
          <p:spPr>
            <a:xfrm>
              <a:off x="3997391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4" name="pt803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4143571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408946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40353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4053394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410750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4071429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414357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410750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414357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4017323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414357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417964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41255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410750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412553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412553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410750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4089465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405339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407142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4071429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412553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4179642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4125535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408946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408946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468463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46485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47207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455838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46665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46485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468463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4432138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46665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4468209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455838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468463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448624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463052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457642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464856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45403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4702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45583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472070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468463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463052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4738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464856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4468209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452231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4504280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464856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46846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463052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45764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455838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463052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46665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455838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443213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459445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459445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437803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45764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491909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490105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484695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502730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464856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497320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488302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493713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475677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479284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479284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504534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508141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4738740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486498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47207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504534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47207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49190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472070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493713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499123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484695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493713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48469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4828917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4702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481088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4846953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47567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490105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481088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47567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l953"/>
            <p:cNvSpPr/>
            <p:nvPr/>
          </p:nvSpPr>
          <p:spPr>
            <a:xfrm>
              <a:off x="5267309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t954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537591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533157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528724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5331579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5420253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5420253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546459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5287241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5331579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528724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537591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5508927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542025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537591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5331579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53315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586362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590796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595229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5863624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5686275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5686275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586362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586362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568627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590796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577495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586362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59966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590796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5686275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5730613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57749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595229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595229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581928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581928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5686275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581928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577495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6218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599663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604097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635133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612964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6129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630699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621832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626265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6040972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617398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6040972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617398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5952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608530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6129647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62183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5863624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630699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604097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617398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6306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626265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608530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612964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626265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l1104"/>
            <p:cNvSpPr/>
            <p:nvPr/>
          </p:nvSpPr>
          <p:spPr>
            <a:xfrm>
              <a:off x="6537228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t1105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655716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6557160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655716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655716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6557160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6557160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7089206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7089206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708920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762125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762125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l1255"/>
            <p:cNvSpPr/>
            <p:nvPr/>
          </p:nvSpPr>
          <p:spPr>
            <a:xfrm>
              <a:off x="1457553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t1256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1595718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1566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168439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1507043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147748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192085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189129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1802624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1891298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1566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171395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1625276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174350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1595718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183218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1684392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183218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168439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153660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171395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171395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177306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2275553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209820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224599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2127763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1891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2068647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1654834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215732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1743508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1684392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195041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1979973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1861740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2186879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186174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192085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203908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186174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195041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200953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2098205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2157321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2216437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218687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1891298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183218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183218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192085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197997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18026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218687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206864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1861740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183218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200953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192085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168439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186174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2039089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171395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1891298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2068647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230511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2127763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2452902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165483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236422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218687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233466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212776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2216437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189129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2127763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2482460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1979973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2245995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186174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233466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203908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200953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233466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2393786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2541576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2068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200953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2482460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209820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1979973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2245995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2186879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2245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2216437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2186879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2068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2127763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2039089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195041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l1406"/>
            <p:cNvSpPr/>
            <p:nvPr/>
          </p:nvSpPr>
          <p:spPr>
            <a:xfrm>
              <a:off x="2727472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t1407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358980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314643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319077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363414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381149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358980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3545472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354547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33681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3456798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332378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3368124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3190775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341246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327944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323511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367848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372282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327944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319077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288041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3412461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3545472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354547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327944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332378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327944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327944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323511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288041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310210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310210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332378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292475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3146438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2747404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2836078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314643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3146438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323511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3057764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283607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296909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327944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310210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296909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310210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319077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319077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314643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3013427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292475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292475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33681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3235112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288041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31907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296909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301342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3190775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301342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288041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3057764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314643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296909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3102101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3323786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3190775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3146438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3190775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296909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314643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2969090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345679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327944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3057764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327944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3545472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3013427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283607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327944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310210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310210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3057764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327944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319077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310210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3545472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301342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3190775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33681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323511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319077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3235112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323511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323511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3279449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336812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319077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l1557"/>
            <p:cNvSpPr/>
            <p:nvPr/>
          </p:nvSpPr>
          <p:spPr>
            <a:xfrm>
              <a:off x="3997391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tx1558"/>
            <p:cNvSpPr/>
            <p:nvPr/>
          </p:nvSpPr>
          <p:spPr>
            <a:xfrm>
              <a:off x="4072762" y="3537743"/>
              <a:ext cx="998475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Petal.Length</a:t>
              </a:r>
            </a:p>
          </p:txBody>
        </p:sp>
        <p:sp>
          <p:nvSpPr>
            <p:cNvPr id="1560" name="pl1559"/>
            <p:cNvSpPr/>
            <p:nvPr/>
          </p:nvSpPr>
          <p:spPr>
            <a:xfrm>
              <a:off x="5267309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1" name="pt1560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5420253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5287241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542025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537591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537591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533157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5331579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546459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5331579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5420253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5508927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5420253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590796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5819287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595229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5819287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586362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5907961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568627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5819287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56862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5730613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5774950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5863624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599663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5730613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5686275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577495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595229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5952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590796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581928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5774950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5863624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577495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577495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5730613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635133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6173984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604097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621832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6173984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99663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6040972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6040972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6351332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6129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608530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6173984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6129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6306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6262658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621832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6262658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90796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6262658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6129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6129647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6173984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604097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617398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5952298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608530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6129647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621832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590796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58636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626265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617398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626265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6262658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6351332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6262658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608530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6129647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6262658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604097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l1710"/>
            <p:cNvSpPr/>
            <p:nvPr/>
          </p:nvSpPr>
          <p:spPr>
            <a:xfrm>
              <a:off x="6537228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1"/>
            <p:cNvSpPr/>
            <p:nvPr/>
          </p:nvSpPr>
          <p:spPr>
            <a:xfrm>
              <a:off x="7686446" y="3370129"/>
              <a:ext cx="0" cy="565515"/>
            </a:xfrm>
            <a:custGeom>
              <a:avLst/>
              <a:pathLst>
                <a:path w="0" h="565515">
                  <a:moveTo>
                    <a:pt x="0" y="56551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7686446" y="393564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7686446" y="384139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7686446" y="374714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7686446" y="365288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7686446" y="35586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7686446" y="346438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7686446" y="337012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tx1719"/>
            <p:cNvSpPr/>
            <p:nvPr/>
          </p:nvSpPr>
          <p:spPr>
            <a:xfrm rot="-5400000">
              <a:off x="7838942" y="389913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721" name="tx1720"/>
            <p:cNvSpPr/>
            <p:nvPr/>
          </p:nvSpPr>
          <p:spPr>
            <a:xfrm rot="-5400000">
              <a:off x="7838248" y="3709932"/>
              <a:ext cx="56505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722" name="tx1721"/>
            <p:cNvSpPr/>
            <p:nvPr/>
          </p:nvSpPr>
          <p:spPr>
            <a:xfrm rot="-5400000">
              <a:off x="7838942" y="352212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723" name="tx1722"/>
            <p:cNvSpPr/>
            <p:nvPr/>
          </p:nvSpPr>
          <p:spPr>
            <a:xfrm rot="-5400000">
              <a:off x="7839538" y="3334212"/>
              <a:ext cx="56505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724" name="pt1723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5" name="pt1724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6" name="pt172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7" name="pt1726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8" name="pt1727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6557160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6557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7089206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7089206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7089206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7089206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708920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7089206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7621251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762125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7621251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7621251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7621251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l1873"/>
            <p:cNvSpPr/>
            <p:nvPr/>
          </p:nvSpPr>
          <p:spPr>
            <a:xfrm>
              <a:off x="1457553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l1874"/>
            <p:cNvSpPr/>
            <p:nvPr/>
          </p:nvSpPr>
          <p:spPr>
            <a:xfrm>
              <a:off x="1457553" y="4100833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l1875"/>
            <p:cNvSpPr/>
            <p:nvPr/>
          </p:nvSpPr>
          <p:spPr>
            <a:xfrm>
              <a:off x="1397203" y="456424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l1876"/>
            <p:cNvSpPr/>
            <p:nvPr/>
          </p:nvSpPr>
          <p:spPr>
            <a:xfrm>
              <a:off x="1397203" y="444839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7"/>
            <p:cNvSpPr/>
            <p:nvPr/>
          </p:nvSpPr>
          <p:spPr>
            <a:xfrm>
              <a:off x="1397203" y="433253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1397203" y="421668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1397203" y="410083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tx1880"/>
            <p:cNvSpPr/>
            <p:nvPr/>
          </p:nvSpPr>
          <p:spPr>
            <a:xfrm rot="-5400000">
              <a:off x="1204985" y="4527134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1882" name="tx1881"/>
            <p:cNvSpPr/>
            <p:nvPr/>
          </p:nvSpPr>
          <p:spPr>
            <a:xfrm rot="-5400000">
              <a:off x="1204985" y="4295430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1883" name="tx1882"/>
            <p:cNvSpPr/>
            <p:nvPr/>
          </p:nvSpPr>
          <p:spPr>
            <a:xfrm rot="-5400000">
              <a:off x="1204985" y="4063725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884" name="pt1883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pt1884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6" name="pt1885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7" name="pt1886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8" name="pt1887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1566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1625276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147748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192085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1891298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1891298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171395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168439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174350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168439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153660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1684392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1625276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177306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22755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20982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224599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21277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2068647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165483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21573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174350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195041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1979973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218687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1861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192085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203908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186174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200953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200953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209820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215732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221643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2186879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189129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183218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183218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180262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218687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206864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1832182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189129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2039089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17139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2068647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230511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212776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245290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1654834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236422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218687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233466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2098205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221643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1891298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192085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209820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212776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2482460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1861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248246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218687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2334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203908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200953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209820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2334669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239378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25415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209820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2068647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20982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197997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224599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2186879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221643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218687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218687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2068647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203908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l2033"/>
            <p:cNvSpPr/>
            <p:nvPr/>
          </p:nvSpPr>
          <p:spPr>
            <a:xfrm>
              <a:off x="2727472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t2037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3368124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314643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3235112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363414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381149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35011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3323786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3678483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372282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345679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288041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3412461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354547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319077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354547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332378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327944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327944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332378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305776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274740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283607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314643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3235112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305776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296909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310210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310210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3190775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314643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3013427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292475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305776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305776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33681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319077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296909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2880415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305776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3190775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319077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296909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2969090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345679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3279449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296909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310210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3545472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301342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305776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3323786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31021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310210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3190775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310210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3545472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310210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301342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3368124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3235112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323511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3235112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323511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296909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319077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3368124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l2184"/>
            <p:cNvSpPr/>
            <p:nvPr/>
          </p:nvSpPr>
          <p:spPr>
            <a:xfrm>
              <a:off x="3997391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t2188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4143571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403535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407142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414357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410750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414357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401732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4143571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417964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41255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4125535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417964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466659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4648563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468463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46665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4540350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459445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455838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448624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4576421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45403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468463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470266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473874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4522315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4504280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4540350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475677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464856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468463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463052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463052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466659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455838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459445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4378031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4919095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490105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484695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4883024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502730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4648563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49732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488302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4937130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47567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479284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482891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4738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475677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479284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504534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5081413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4738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4864988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472070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504534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4864988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491909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4846953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48830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493713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499123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484695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475677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48469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493713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481088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475677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490105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486498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477481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473874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477481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481088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475677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l2335"/>
            <p:cNvSpPr/>
            <p:nvPr/>
          </p:nvSpPr>
          <p:spPr>
            <a:xfrm>
              <a:off x="5267309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tx2336"/>
            <p:cNvSpPr/>
            <p:nvPr/>
          </p:nvSpPr>
          <p:spPr>
            <a:xfrm>
              <a:off x="5387348" y="4312005"/>
              <a:ext cx="909141" cy="1293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Petal.Width</a:t>
              </a:r>
            </a:p>
          </p:txBody>
        </p:sp>
        <p:sp>
          <p:nvSpPr>
            <p:cNvPr id="2338" name="pl2337"/>
            <p:cNvSpPr/>
            <p:nvPr/>
          </p:nvSpPr>
          <p:spPr>
            <a:xfrm>
              <a:off x="6537228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t233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pt234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2" name="pt234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655716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6557160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708920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7089206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7621251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7621251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762125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l2488"/>
            <p:cNvSpPr/>
            <p:nvPr/>
          </p:nvSpPr>
          <p:spPr>
            <a:xfrm>
              <a:off x="1457553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l2489"/>
            <p:cNvSpPr/>
            <p:nvPr/>
          </p:nvSpPr>
          <p:spPr>
            <a:xfrm>
              <a:off x="1559233" y="54004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l2490"/>
            <p:cNvSpPr/>
            <p:nvPr/>
          </p:nvSpPr>
          <p:spPr>
            <a:xfrm>
              <a:off x="155923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l2491"/>
            <p:cNvSpPr/>
            <p:nvPr/>
          </p:nvSpPr>
          <p:spPr>
            <a:xfrm>
              <a:off x="170702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2"/>
            <p:cNvSpPr/>
            <p:nvPr/>
          </p:nvSpPr>
          <p:spPr>
            <a:xfrm>
              <a:off x="1854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200260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215039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229818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244597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259376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tx2498"/>
            <p:cNvSpPr/>
            <p:nvPr/>
          </p:nvSpPr>
          <p:spPr>
            <a:xfrm>
              <a:off x="1488614" y="5543690"/>
              <a:ext cx="141237" cy="7401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2500" name="tx2499"/>
            <p:cNvSpPr/>
            <p:nvPr/>
          </p:nvSpPr>
          <p:spPr>
            <a:xfrm>
              <a:off x="1784195" y="554468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5.5</a:t>
              </a:r>
            </a:p>
          </p:txBody>
        </p:sp>
        <p:sp>
          <p:nvSpPr>
            <p:cNvPr id="2501" name="tx2500"/>
            <p:cNvSpPr/>
            <p:nvPr/>
          </p:nvSpPr>
          <p:spPr>
            <a:xfrm>
              <a:off x="2079775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6.5</a:t>
              </a:r>
            </a:p>
          </p:txBody>
        </p:sp>
        <p:sp>
          <p:nvSpPr>
            <p:cNvPr id="2502" name="tx2501"/>
            <p:cNvSpPr/>
            <p:nvPr/>
          </p:nvSpPr>
          <p:spPr>
            <a:xfrm>
              <a:off x="2375356" y="554468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7.5</a:t>
              </a:r>
            </a:p>
          </p:txBody>
        </p:sp>
        <p:sp>
          <p:nvSpPr>
            <p:cNvPr id="2503" name="pt2502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4" name="pt2503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5" name="pt2504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6" name="pt2505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147748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192085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153660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177306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227555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224599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21277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16548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174350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221643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1802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1713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23051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245290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165483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236422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1891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1861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239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25415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195041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l2652"/>
            <p:cNvSpPr/>
            <p:nvPr/>
          </p:nvSpPr>
          <p:spPr>
            <a:xfrm>
              <a:off x="2727472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t2655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314643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363414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381149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367848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372282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288041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33237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274740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33681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34567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283607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l2803"/>
            <p:cNvSpPr/>
            <p:nvPr/>
          </p:nvSpPr>
          <p:spPr>
            <a:xfrm>
              <a:off x="3997391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l2804"/>
            <p:cNvSpPr/>
            <p:nvPr/>
          </p:nvSpPr>
          <p:spPr>
            <a:xfrm>
              <a:off x="4039954" y="54004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l2805"/>
            <p:cNvSpPr/>
            <p:nvPr/>
          </p:nvSpPr>
          <p:spPr>
            <a:xfrm>
              <a:off x="403995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6"/>
            <p:cNvSpPr/>
            <p:nvPr/>
          </p:nvSpPr>
          <p:spPr>
            <a:xfrm>
              <a:off x="4220309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440066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458101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476137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4941726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512208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tx2812"/>
            <p:cNvSpPr/>
            <p:nvPr/>
          </p:nvSpPr>
          <p:spPr>
            <a:xfrm>
              <a:off x="4011702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814" name="tx2813"/>
            <p:cNvSpPr/>
            <p:nvPr/>
          </p:nvSpPr>
          <p:spPr>
            <a:xfrm>
              <a:off x="4192056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2815" name="tx2814"/>
            <p:cNvSpPr/>
            <p:nvPr/>
          </p:nvSpPr>
          <p:spPr>
            <a:xfrm>
              <a:off x="4372410" y="5543293"/>
              <a:ext cx="56505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816" name="tx2815"/>
            <p:cNvSpPr/>
            <p:nvPr/>
          </p:nvSpPr>
          <p:spPr>
            <a:xfrm>
              <a:off x="4552765" y="5544881"/>
              <a:ext cx="56505" cy="728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817" name="tx2816"/>
            <p:cNvSpPr/>
            <p:nvPr/>
          </p:nvSpPr>
          <p:spPr>
            <a:xfrm>
              <a:off x="4733119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2818" name="tx2817"/>
            <p:cNvSpPr/>
            <p:nvPr/>
          </p:nvSpPr>
          <p:spPr>
            <a:xfrm>
              <a:off x="4913473" y="5543492"/>
              <a:ext cx="56505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2819" name="tx2818"/>
            <p:cNvSpPr/>
            <p:nvPr/>
          </p:nvSpPr>
          <p:spPr>
            <a:xfrm>
              <a:off x="5093828" y="5545873"/>
              <a:ext cx="56505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403535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401732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448624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4738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45223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450428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475677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43780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502730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46485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49732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508141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499123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l2969"/>
            <p:cNvSpPr/>
            <p:nvPr/>
          </p:nvSpPr>
          <p:spPr>
            <a:xfrm>
              <a:off x="5267309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546459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5508927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604097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599663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599663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5952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58636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20"/>
            <p:cNvSpPr/>
            <p:nvPr/>
          </p:nvSpPr>
          <p:spPr>
            <a:xfrm>
              <a:off x="6537228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4004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173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195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218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241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263" y="5543293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4822112"/>
              <a:ext cx="0" cy="556090"/>
            </a:xfrm>
            <a:custGeom>
              <a:avLst/>
              <a:pathLst>
                <a:path w="0" h="556090">
                  <a:moveTo>
                    <a:pt x="0" y="55609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37820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23918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10015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49611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482211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5981" y="5341094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5981" y="5063049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5881" y="4784905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5565" y="4982484"/>
              <a:ext cx="632544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405474" y="1441189"/>
              <a:ext cx="5730580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405474" y="4955120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05474" y="4181126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405474" y="3407133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405474" y="2633139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405474" y="1859145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55378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402494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4961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967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405474" y="5342117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405474" y="4568123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405474" y="3794130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405474" y="3020136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405474" y="2246142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405474" y="1472148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7893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126053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73169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702028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98822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509399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219975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75264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54110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32957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7526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5411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85840" y="3924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509399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32957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6468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64687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41129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811803" y="22213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67092" y="160212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32957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98822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6709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3295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98822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75264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98822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6468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5411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5411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43534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4353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219975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64687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3295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43534" y="2066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77668" y="191171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509399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5411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77668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509399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8584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98822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54110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930552" y="485289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8584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54110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64687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75264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88245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54110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48343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80073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77668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824785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6709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35362" y="330490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509399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69496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43534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54110" y="53172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56515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101227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45938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522380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52238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90650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522380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56515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45938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3536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45938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80073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69496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58920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114208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101227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67092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77668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77668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101227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32957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101227" y="315010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35362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52238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77668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77668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45938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811803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54110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522380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6709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6709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90650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9882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6709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3536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9305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35362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416613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509399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82478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114208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37766" y="284051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824785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8007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589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6709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81180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80073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61324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61324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101227" y="500769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403631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52238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61324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35362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11420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37766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9065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45938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8007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3776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2719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50748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8007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35362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45938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61324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35362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80073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101227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58920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11420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114208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3536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90650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5651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839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839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839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839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839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839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706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706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706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706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706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706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78936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126053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73169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7020285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47152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94268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41385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88501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59065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26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80055" y="2985568"/>
              <a:ext cx="879955" cy="99792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52055" y="3043181"/>
              <a:ext cx="496999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52055" y="3253128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36957" y="333803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52055" y="3472584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36957" y="355748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52055" y="3692040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36957" y="37769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598943" y="3322375"/>
              <a:ext cx="336760" cy="813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598943" y="3540045"/>
              <a:ext cx="489067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598943" y="3736879"/>
              <a:ext cx="419248" cy="1057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Regression Analysis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Summary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summary(mtcars)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mpg             cyl             disp             hp             drat             wt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Min.   :10.40   Min.   :4.000   Min.   : 71.1   Min.   : 52.0   Min.   :2.760   Min.   :1.5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13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1st Qu.:15.43   1st Qu.:4.000   1st Qu.:120.8   1st Qu.: 96.5   1st Qu.:3.080   1st Qu.:2.5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81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Median :19.20   Median :6.000   Median :196.3   Median :123.0   Median :3.695   Median :3.3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25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Mean   :20.09   Mean   :6.188   Mean   :230.7   Mean   :146.7   Mean   :3.597   Mean   :3.2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17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3rd Qu.:22.80   3rd Qu.:8.000   3rd Qu.:326.0   3rd Qu.:180.0   3rd Qu.:3.920   3rd Qu.:3.6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10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Max.   :33.90   Max.   :8.000   Max.   :472.0   Max.   :335.0   Max.   :4.930   Max.   :5.4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24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qsec             vs               am              gear            carb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Min.   :14.50   Min.   :0.0000   Min.   :0.0000   Min.   :3.000   Min.   :1.000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1st Qu.:16.89   1st Qu.:0.0000   1st Qu.:0.0000   1st Qu.:3.000   1st Qu.:2.000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Median :17.71   Median :0.0000   Median :0.0000   Median :4.000   Median :2.000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Mean   :17.85   Mean   :0.4375   Mean   :0.4062   Mean   :3.688   Mean   :2.812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3rd Qu.:18.90   3rd Qu.:1.0000   3rd Qu.:1.0000   3rd Qu.:4.000   3rd Qu.:4.000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Max.   :22.90   Max.   :1.0000   Max.   :1.0000   Max.   :5.000   Max.   :8.000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Text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/>
              <a:t>This document is an example of reproducible research using webr package. 
The home page of this project is github.com/cardiomoon/webr.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cardiomoon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2018-04-15T17:17:35Z</dcterms:modified>
  <cp:category/>
</cp:coreProperties>
</file>