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<Relationships  xmlns="http://schemas.openxmlformats.org/package/2006/relationships"><Relationship Id="rId3" Type="http://schemas.openxmlformats.org/officeDocument/2006/relationships/tags" Target="tags/tag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8" Type="http://schemas.openxmlformats.org/officeDocument/2006/relationships/slide" Target="slides/slide1.xml"/></Relationships>
</file>

<file path=ppt/media/file169718bb0f0b.png>
</file>

<file path=ppt/media/file169764124db0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image" Target="../media/file169718bb0f0b.png"/><Relationship Id="rId3" Type="http://schemas.openxmlformats.org/officeDocument/2006/relationships/image" Target="../media/file169764124db0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 xmlns:a="http://schemas.openxmlformats.org/drawingml/2006/main" xmlns:r="http://schemas.openxmlformats.org/officeDocument/2006/relationships" xmlns:p="http://schemas.openxmlformats.org/presentationml/2006/main">
        <p:nvPicPr>
          <p:cNvPr id="2" name="pic"/>
          <p:cNvPicPr/>
          <p:nvPr/>
        </p:nvPicPr>
        <p:blipFill>
          <a:blip cstate="print" r:embed="rId2"/>
          <a:stretch>
            <a:fillRect/>
          </a:stretch>
        </p:blipFill>
        <p:spPr>
          <a:xfrm>
            <a:off x="365760" y="1165860"/>
            <a:ext cx="3634740" cy="3459480"/>
          </a:xfrm>
          <a:prstGeom prst="rect">
            <a:avLst/>
          </a:prstGeom>
        </p:spPr>
      </p:pic>
      <p:pic xmlns:a="http://schemas.openxmlformats.org/drawingml/2006/main" xmlns:r="http://schemas.openxmlformats.org/officeDocument/2006/relationships" xmlns:p="http://schemas.openxmlformats.org/presentationml/2006/main">
        <p:nvPicPr>
          <p:cNvPr id="3" name="pic"/>
          <p:cNvPicPr/>
          <p:nvPr/>
        </p:nvPicPr>
        <p:blipFill>
          <a:blip cstate="print" r:embed="rId3"/>
          <a:stretch>
            <a:fillRect/>
          </a:stretch>
        </p:blipFill>
        <p:spPr>
          <a:xfrm>
            <a:off x="4274820" y="1165860"/>
            <a:ext cx="2331720" cy="3459480"/>
          </a:xfrm>
          <a:prstGeom prst="rect">
            <a:avLst/>
          </a:prstGeom>
        </p:spPr>
      </p:pic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/>
  <cp:lastModifiedBy xmlns:cp="http://schemas.openxmlformats.org/package/2006/metadata/core-properties">zzawadz</cp:lastModifiedBy>
  <cp:revision>3</cp:revision>
  <dcterms:created xsi:type="dcterms:W3CDTF">2017-02-13T16:18:36Z</dcterms:created>
  <dcterms:modified xmlns:xsi="http://www.w3.org/2001/XMLSchema-instance" xmlns:dcterms="http://purl.org/dc/terms/" xsi:type="dcterms:W3CDTF">2018-10-09T14:46:24Z</dcterms:modified>
  <cp:category/>
</cp:coreProperties>
</file>

<file path=docProps/thumbnail.jpeg>
</file>