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9" r:id="rId2"/>
  </p:sldIdLst>
  <p:sldSz cx="8999538" cy="14398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A3F0E64-F7FF-45AA-90BE-CB66B84F3365}">
          <p14:sldIdLst>
            <p14:sldId id="25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36" d="100"/>
          <a:sy n="136" d="100"/>
        </p:scale>
        <p:origin x="138" y="18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24942" y="235644"/>
            <a:ext cx="6749654" cy="501286"/>
          </a:xfrm>
        </p:spPr>
        <p:txBody>
          <a:bodyPr anchor="b"/>
          <a:lstStyle>
            <a:lvl1pPr algn="ctr">
              <a:defRPr sz="126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24942" y="756262"/>
            <a:ext cx="6749654" cy="347633"/>
          </a:xfrm>
        </p:spPr>
        <p:txBody>
          <a:bodyPr/>
          <a:lstStyle>
            <a:lvl1pPr marL="0" indent="0" algn="ctr">
              <a:buNone/>
              <a:defRPr sz="504"/>
            </a:lvl1pPr>
            <a:lvl2pPr marL="96012" indent="0" algn="ctr">
              <a:buNone/>
              <a:defRPr sz="420"/>
            </a:lvl2pPr>
            <a:lvl3pPr marL="192024" indent="0" algn="ctr">
              <a:buNone/>
              <a:defRPr sz="378"/>
            </a:lvl3pPr>
            <a:lvl4pPr marL="288036" indent="0" algn="ctr">
              <a:buNone/>
              <a:defRPr sz="336"/>
            </a:lvl4pPr>
            <a:lvl5pPr marL="384048" indent="0" algn="ctr">
              <a:buNone/>
              <a:defRPr sz="336"/>
            </a:lvl5pPr>
            <a:lvl6pPr marL="480060" indent="0" algn="ctr">
              <a:buNone/>
              <a:defRPr sz="336"/>
            </a:lvl6pPr>
            <a:lvl7pPr marL="576072" indent="0" algn="ctr">
              <a:buNone/>
              <a:defRPr sz="336"/>
            </a:lvl7pPr>
            <a:lvl8pPr marL="672084" indent="0" algn="ctr">
              <a:buNone/>
              <a:defRPr sz="336"/>
            </a:lvl8pPr>
            <a:lvl9pPr marL="768096" indent="0" algn="ctr">
              <a:buNone/>
              <a:defRPr sz="336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503ED-FF6F-4FDA-ACAD-E9E956AEE56A}" type="datetimeFigureOut">
              <a:rPr lang="nb-NO" smtClean="0"/>
              <a:t>21.02.2019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9D4E4-DFCC-439F-9C6C-DF934160FD9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8446016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503ED-FF6F-4FDA-ACAD-E9E956AEE56A}" type="datetimeFigureOut">
              <a:rPr lang="nb-NO" smtClean="0"/>
              <a:t>21.02.2019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9D4E4-DFCC-439F-9C6C-DF934160FD9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999837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40295" y="76660"/>
            <a:ext cx="1940525" cy="12202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18718" y="76660"/>
            <a:ext cx="5709082" cy="12202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503ED-FF6F-4FDA-ACAD-E9E956AEE56A}" type="datetimeFigureOut">
              <a:rPr lang="nb-NO" smtClean="0"/>
              <a:t>21.02.2019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9D4E4-DFCC-439F-9C6C-DF934160FD9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8301809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503ED-FF6F-4FDA-ACAD-E9E956AEE56A}" type="datetimeFigureOut">
              <a:rPr lang="nb-NO" smtClean="0"/>
              <a:t>21.02.2019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9D4E4-DFCC-439F-9C6C-DF934160FD9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959680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4031" y="358966"/>
            <a:ext cx="7762102" cy="598943"/>
          </a:xfrm>
        </p:spPr>
        <p:txBody>
          <a:bodyPr anchor="b"/>
          <a:lstStyle>
            <a:lvl1pPr>
              <a:defRPr sz="126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4031" y="963575"/>
            <a:ext cx="7762102" cy="314970"/>
          </a:xfrm>
        </p:spPr>
        <p:txBody>
          <a:bodyPr/>
          <a:lstStyle>
            <a:lvl1pPr marL="0" indent="0">
              <a:buNone/>
              <a:defRPr sz="504">
                <a:solidFill>
                  <a:schemeClr val="tx1">
                    <a:tint val="75000"/>
                  </a:schemeClr>
                </a:solidFill>
              </a:defRPr>
            </a:lvl1pPr>
            <a:lvl2pPr marL="96012" indent="0">
              <a:buNone/>
              <a:defRPr sz="420">
                <a:solidFill>
                  <a:schemeClr val="tx1">
                    <a:tint val="75000"/>
                  </a:schemeClr>
                </a:solidFill>
              </a:defRPr>
            </a:lvl2pPr>
            <a:lvl3pPr marL="192024" indent="0">
              <a:buNone/>
              <a:defRPr sz="378">
                <a:solidFill>
                  <a:schemeClr val="tx1">
                    <a:tint val="75000"/>
                  </a:schemeClr>
                </a:solidFill>
              </a:defRPr>
            </a:lvl3pPr>
            <a:lvl4pPr marL="288036" indent="0">
              <a:buNone/>
              <a:defRPr sz="336">
                <a:solidFill>
                  <a:schemeClr val="tx1">
                    <a:tint val="75000"/>
                  </a:schemeClr>
                </a:solidFill>
              </a:defRPr>
            </a:lvl4pPr>
            <a:lvl5pPr marL="384048" indent="0">
              <a:buNone/>
              <a:defRPr sz="336">
                <a:solidFill>
                  <a:schemeClr val="tx1">
                    <a:tint val="75000"/>
                  </a:schemeClr>
                </a:solidFill>
              </a:defRPr>
            </a:lvl5pPr>
            <a:lvl6pPr marL="480060" indent="0">
              <a:buNone/>
              <a:defRPr sz="336">
                <a:solidFill>
                  <a:schemeClr val="tx1">
                    <a:tint val="75000"/>
                  </a:schemeClr>
                </a:solidFill>
              </a:defRPr>
            </a:lvl6pPr>
            <a:lvl7pPr marL="576072" indent="0">
              <a:buNone/>
              <a:defRPr sz="336">
                <a:solidFill>
                  <a:schemeClr val="tx1">
                    <a:tint val="75000"/>
                  </a:schemeClr>
                </a:solidFill>
              </a:defRPr>
            </a:lvl7pPr>
            <a:lvl8pPr marL="672084" indent="0">
              <a:buNone/>
              <a:defRPr sz="336">
                <a:solidFill>
                  <a:schemeClr val="tx1">
                    <a:tint val="75000"/>
                  </a:schemeClr>
                </a:solidFill>
              </a:defRPr>
            </a:lvl8pPr>
            <a:lvl9pPr marL="768096" indent="0">
              <a:buNone/>
              <a:defRPr sz="33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503ED-FF6F-4FDA-ACAD-E9E956AEE56A}" type="datetimeFigureOut">
              <a:rPr lang="nb-NO" smtClean="0"/>
              <a:t>21.02.2019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9D4E4-DFCC-439F-9C6C-DF934160FD9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724770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8718" y="383297"/>
            <a:ext cx="3824804" cy="91358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56016" y="383297"/>
            <a:ext cx="3824804" cy="91358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503ED-FF6F-4FDA-ACAD-E9E956AEE56A}" type="datetimeFigureOut">
              <a:rPr lang="nb-NO" smtClean="0"/>
              <a:t>21.02.2019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9D4E4-DFCC-439F-9C6C-DF934160FD9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1277438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9890" y="76659"/>
            <a:ext cx="7762102" cy="27830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9891" y="352967"/>
            <a:ext cx="3807226" cy="172983"/>
          </a:xfrm>
        </p:spPr>
        <p:txBody>
          <a:bodyPr anchor="b"/>
          <a:lstStyle>
            <a:lvl1pPr marL="0" indent="0">
              <a:buNone/>
              <a:defRPr sz="504" b="1"/>
            </a:lvl1pPr>
            <a:lvl2pPr marL="96012" indent="0">
              <a:buNone/>
              <a:defRPr sz="420" b="1"/>
            </a:lvl2pPr>
            <a:lvl3pPr marL="192024" indent="0">
              <a:buNone/>
              <a:defRPr sz="378" b="1"/>
            </a:lvl3pPr>
            <a:lvl4pPr marL="288036" indent="0">
              <a:buNone/>
              <a:defRPr sz="336" b="1"/>
            </a:lvl4pPr>
            <a:lvl5pPr marL="384048" indent="0">
              <a:buNone/>
              <a:defRPr sz="336" b="1"/>
            </a:lvl5pPr>
            <a:lvl6pPr marL="480060" indent="0">
              <a:buNone/>
              <a:defRPr sz="336" b="1"/>
            </a:lvl6pPr>
            <a:lvl7pPr marL="576072" indent="0">
              <a:buNone/>
              <a:defRPr sz="336" b="1"/>
            </a:lvl7pPr>
            <a:lvl8pPr marL="672084" indent="0">
              <a:buNone/>
              <a:defRPr sz="336" b="1"/>
            </a:lvl8pPr>
            <a:lvl9pPr marL="768096" indent="0">
              <a:buNone/>
              <a:defRPr sz="336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891" y="525950"/>
            <a:ext cx="3807226" cy="77359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56016" y="352967"/>
            <a:ext cx="3825976" cy="172983"/>
          </a:xfrm>
        </p:spPr>
        <p:txBody>
          <a:bodyPr anchor="b"/>
          <a:lstStyle>
            <a:lvl1pPr marL="0" indent="0">
              <a:buNone/>
              <a:defRPr sz="504" b="1"/>
            </a:lvl1pPr>
            <a:lvl2pPr marL="96012" indent="0">
              <a:buNone/>
              <a:defRPr sz="420" b="1"/>
            </a:lvl2pPr>
            <a:lvl3pPr marL="192024" indent="0">
              <a:buNone/>
              <a:defRPr sz="378" b="1"/>
            </a:lvl3pPr>
            <a:lvl4pPr marL="288036" indent="0">
              <a:buNone/>
              <a:defRPr sz="336" b="1"/>
            </a:lvl4pPr>
            <a:lvl5pPr marL="384048" indent="0">
              <a:buNone/>
              <a:defRPr sz="336" b="1"/>
            </a:lvl5pPr>
            <a:lvl6pPr marL="480060" indent="0">
              <a:buNone/>
              <a:defRPr sz="336" b="1"/>
            </a:lvl6pPr>
            <a:lvl7pPr marL="576072" indent="0">
              <a:buNone/>
              <a:defRPr sz="336" b="1"/>
            </a:lvl7pPr>
            <a:lvl8pPr marL="672084" indent="0">
              <a:buNone/>
              <a:defRPr sz="336" b="1"/>
            </a:lvl8pPr>
            <a:lvl9pPr marL="768096" indent="0">
              <a:buNone/>
              <a:defRPr sz="336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56016" y="525950"/>
            <a:ext cx="3825976" cy="77359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503ED-FF6F-4FDA-ACAD-E9E956AEE56A}" type="datetimeFigureOut">
              <a:rPr lang="nb-NO" smtClean="0"/>
              <a:t>21.02.2019</a:t>
            </a:fld>
            <a:endParaRPr lang="nb-N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9D4E4-DFCC-439F-9C6C-DF934160FD9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34225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503ED-FF6F-4FDA-ACAD-E9E956AEE56A}" type="datetimeFigureOut">
              <a:rPr lang="nb-NO" smtClean="0"/>
              <a:t>21.02.2019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9D4E4-DFCC-439F-9C6C-DF934160FD9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0614879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503ED-FF6F-4FDA-ACAD-E9E956AEE56A}" type="datetimeFigureOut">
              <a:rPr lang="nb-NO" smtClean="0"/>
              <a:t>21.02.2019</a:t>
            </a:fld>
            <a:endParaRPr lang="nb-N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9D4E4-DFCC-439F-9C6C-DF934160FD9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631126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9891" y="95991"/>
            <a:ext cx="2902585" cy="335968"/>
          </a:xfrm>
        </p:spPr>
        <p:txBody>
          <a:bodyPr anchor="b"/>
          <a:lstStyle>
            <a:lvl1pPr>
              <a:defRPr sz="672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25976" y="207314"/>
            <a:ext cx="4556016" cy="1023236"/>
          </a:xfrm>
        </p:spPr>
        <p:txBody>
          <a:bodyPr/>
          <a:lstStyle>
            <a:lvl1pPr>
              <a:defRPr sz="672"/>
            </a:lvl1pPr>
            <a:lvl2pPr>
              <a:defRPr sz="588"/>
            </a:lvl2pPr>
            <a:lvl3pPr>
              <a:defRPr sz="504"/>
            </a:lvl3pPr>
            <a:lvl4pPr>
              <a:defRPr sz="420"/>
            </a:lvl4pPr>
            <a:lvl5pPr>
              <a:defRPr sz="420"/>
            </a:lvl5pPr>
            <a:lvl6pPr>
              <a:defRPr sz="420"/>
            </a:lvl6pPr>
            <a:lvl7pPr>
              <a:defRPr sz="420"/>
            </a:lvl7pPr>
            <a:lvl8pPr>
              <a:defRPr sz="420"/>
            </a:lvl8pPr>
            <a:lvl9pPr>
              <a:defRPr sz="42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891" y="431959"/>
            <a:ext cx="2902585" cy="800257"/>
          </a:xfrm>
        </p:spPr>
        <p:txBody>
          <a:bodyPr/>
          <a:lstStyle>
            <a:lvl1pPr marL="0" indent="0">
              <a:buNone/>
              <a:defRPr sz="336"/>
            </a:lvl1pPr>
            <a:lvl2pPr marL="96012" indent="0">
              <a:buNone/>
              <a:defRPr sz="294"/>
            </a:lvl2pPr>
            <a:lvl3pPr marL="192024" indent="0">
              <a:buNone/>
              <a:defRPr sz="252"/>
            </a:lvl3pPr>
            <a:lvl4pPr marL="288036" indent="0">
              <a:buNone/>
              <a:defRPr sz="210"/>
            </a:lvl4pPr>
            <a:lvl5pPr marL="384048" indent="0">
              <a:buNone/>
              <a:defRPr sz="210"/>
            </a:lvl5pPr>
            <a:lvl6pPr marL="480060" indent="0">
              <a:buNone/>
              <a:defRPr sz="210"/>
            </a:lvl6pPr>
            <a:lvl7pPr marL="576072" indent="0">
              <a:buNone/>
              <a:defRPr sz="210"/>
            </a:lvl7pPr>
            <a:lvl8pPr marL="672084" indent="0">
              <a:buNone/>
              <a:defRPr sz="210"/>
            </a:lvl8pPr>
            <a:lvl9pPr marL="768096" indent="0">
              <a:buNone/>
              <a:defRPr sz="21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503ED-FF6F-4FDA-ACAD-E9E956AEE56A}" type="datetimeFigureOut">
              <a:rPr lang="nb-NO" smtClean="0"/>
              <a:t>21.02.2019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9D4E4-DFCC-439F-9C6C-DF934160FD9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053488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9891" y="95991"/>
            <a:ext cx="2902585" cy="335968"/>
          </a:xfrm>
        </p:spPr>
        <p:txBody>
          <a:bodyPr anchor="b"/>
          <a:lstStyle>
            <a:lvl1pPr>
              <a:defRPr sz="672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25976" y="207314"/>
            <a:ext cx="4556016" cy="1023236"/>
          </a:xfrm>
        </p:spPr>
        <p:txBody>
          <a:bodyPr anchor="t"/>
          <a:lstStyle>
            <a:lvl1pPr marL="0" indent="0">
              <a:buNone/>
              <a:defRPr sz="672"/>
            </a:lvl1pPr>
            <a:lvl2pPr marL="96012" indent="0">
              <a:buNone/>
              <a:defRPr sz="588"/>
            </a:lvl2pPr>
            <a:lvl3pPr marL="192024" indent="0">
              <a:buNone/>
              <a:defRPr sz="504"/>
            </a:lvl3pPr>
            <a:lvl4pPr marL="288036" indent="0">
              <a:buNone/>
              <a:defRPr sz="420"/>
            </a:lvl4pPr>
            <a:lvl5pPr marL="384048" indent="0">
              <a:buNone/>
              <a:defRPr sz="420"/>
            </a:lvl5pPr>
            <a:lvl6pPr marL="480060" indent="0">
              <a:buNone/>
              <a:defRPr sz="420"/>
            </a:lvl6pPr>
            <a:lvl7pPr marL="576072" indent="0">
              <a:buNone/>
              <a:defRPr sz="420"/>
            </a:lvl7pPr>
            <a:lvl8pPr marL="672084" indent="0">
              <a:buNone/>
              <a:defRPr sz="420"/>
            </a:lvl8pPr>
            <a:lvl9pPr marL="768096" indent="0">
              <a:buNone/>
              <a:defRPr sz="42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891" y="431959"/>
            <a:ext cx="2902585" cy="800257"/>
          </a:xfrm>
        </p:spPr>
        <p:txBody>
          <a:bodyPr/>
          <a:lstStyle>
            <a:lvl1pPr marL="0" indent="0">
              <a:buNone/>
              <a:defRPr sz="336"/>
            </a:lvl1pPr>
            <a:lvl2pPr marL="96012" indent="0">
              <a:buNone/>
              <a:defRPr sz="294"/>
            </a:lvl2pPr>
            <a:lvl3pPr marL="192024" indent="0">
              <a:buNone/>
              <a:defRPr sz="252"/>
            </a:lvl3pPr>
            <a:lvl4pPr marL="288036" indent="0">
              <a:buNone/>
              <a:defRPr sz="210"/>
            </a:lvl4pPr>
            <a:lvl5pPr marL="384048" indent="0">
              <a:buNone/>
              <a:defRPr sz="210"/>
            </a:lvl5pPr>
            <a:lvl6pPr marL="480060" indent="0">
              <a:buNone/>
              <a:defRPr sz="210"/>
            </a:lvl6pPr>
            <a:lvl7pPr marL="576072" indent="0">
              <a:buNone/>
              <a:defRPr sz="210"/>
            </a:lvl7pPr>
            <a:lvl8pPr marL="672084" indent="0">
              <a:buNone/>
              <a:defRPr sz="210"/>
            </a:lvl8pPr>
            <a:lvl9pPr marL="768096" indent="0">
              <a:buNone/>
              <a:defRPr sz="21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503ED-FF6F-4FDA-ACAD-E9E956AEE56A}" type="datetimeFigureOut">
              <a:rPr lang="nb-NO" smtClean="0"/>
              <a:t>21.02.2019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9D4E4-DFCC-439F-9C6C-DF934160FD9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5709845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18718" y="76659"/>
            <a:ext cx="7762102" cy="2783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8718" y="383297"/>
            <a:ext cx="7762102" cy="9135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8718" y="1334540"/>
            <a:ext cx="2024896" cy="766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A503ED-FF6F-4FDA-ACAD-E9E956AEE56A}" type="datetimeFigureOut">
              <a:rPr lang="nb-NO" smtClean="0"/>
              <a:t>21.02.2019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81097" y="1334540"/>
            <a:ext cx="3037344" cy="766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355924" y="1334540"/>
            <a:ext cx="2024896" cy="766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79D4E4-DFCC-439F-9C6C-DF934160FD9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110756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192024" rtl="0" eaLnBrk="1" latinLnBrk="0" hangingPunct="1">
        <a:lnSpc>
          <a:spcPct val="90000"/>
        </a:lnSpc>
        <a:spcBef>
          <a:spcPct val="0"/>
        </a:spcBef>
        <a:buNone/>
        <a:defRPr sz="92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006" indent="-48006" algn="l" defTabSz="192024" rtl="0" eaLnBrk="1" latinLnBrk="0" hangingPunct="1">
        <a:lnSpc>
          <a:spcPct val="90000"/>
        </a:lnSpc>
        <a:spcBef>
          <a:spcPts val="210"/>
        </a:spcBef>
        <a:buFont typeface="Arial" panose="020B0604020202020204" pitchFamily="34" charset="0"/>
        <a:buChar char="•"/>
        <a:defRPr sz="588" kern="1200">
          <a:solidFill>
            <a:schemeClr val="tx1"/>
          </a:solidFill>
          <a:latin typeface="+mn-lt"/>
          <a:ea typeface="+mn-ea"/>
          <a:cs typeface="+mn-cs"/>
        </a:defRPr>
      </a:lvl1pPr>
      <a:lvl2pPr marL="144018" indent="-48006" algn="l" defTabSz="192024" rtl="0" eaLnBrk="1" latinLnBrk="0" hangingPunct="1">
        <a:lnSpc>
          <a:spcPct val="90000"/>
        </a:lnSpc>
        <a:spcBef>
          <a:spcPts val="105"/>
        </a:spcBef>
        <a:buFont typeface="Arial" panose="020B0604020202020204" pitchFamily="34" charset="0"/>
        <a:buChar char="•"/>
        <a:defRPr sz="504" kern="1200">
          <a:solidFill>
            <a:schemeClr val="tx1"/>
          </a:solidFill>
          <a:latin typeface="+mn-lt"/>
          <a:ea typeface="+mn-ea"/>
          <a:cs typeface="+mn-cs"/>
        </a:defRPr>
      </a:lvl2pPr>
      <a:lvl3pPr marL="240030" indent="-48006" algn="l" defTabSz="192024" rtl="0" eaLnBrk="1" latinLnBrk="0" hangingPunct="1">
        <a:lnSpc>
          <a:spcPct val="90000"/>
        </a:lnSpc>
        <a:spcBef>
          <a:spcPts val="105"/>
        </a:spcBef>
        <a:buFont typeface="Arial" panose="020B0604020202020204" pitchFamily="34" charset="0"/>
        <a:buChar char="•"/>
        <a:defRPr sz="420" kern="1200">
          <a:solidFill>
            <a:schemeClr val="tx1"/>
          </a:solidFill>
          <a:latin typeface="+mn-lt"/>
          <a:ea typeface="+mn-ea"/>
          <a:cs typeface="+mn-cs"/>
        </a:defRPr>
      </a:lvl3pPr>
      <a:lvl4pPr marL="336042" indent="-48006" algn="l" defTabSz="192024" rtl="0" eaLnBrk="1" latinLnBrk="0" hangingPunct="1">
        <a:lnSpc>
          <a:spcPct val="90000"/>
        </a:lnSpc>
        <a:spcBef>
          <a:spcPts val="105"/>
        </a:spcBef>
        <a:buFont typeface="Arial" panose="020B0604020202020204" pitchFamily="34" charset="0"/>
        <a:buChar char="•"/>
        <a:defRPr sz="378" kern="1200">
          <a:solidFill>
            <a:schemeClr val="tx1"/>
          </a:solidFill>
          <a:latin typeface="+mn-lt"/>
          <a:ea typeface="+mn-ea"/>
          <a:cs typeface="+mn-cs"/>
        </a:defRPr>
      </a:lvl4pPr>
      <a:lvl5pPr marL="432054" indent="-48006" algn="l" defTabSz="192024" rtl="0" eaLnBrk="1" latinLnBrk="0" hangingPunct="1">
        <a:lnSpc>
          <a:spcPct val="90000"/>
        </a:lnSpc>
        <a:spcBef>
          <a:spcPts val="105"/>
        </a:spcBef>
        <a:buFont typeface="Arial" panose="020B0604020202020204" pitchFamily="34" charset="0"/>
        <a:buChar char="•"/>
        <a:defRPr sz="378" kern="1200">
          <a:solidFill>
            <a:schemeClr val="tx1"/>
          </a:solidFill>
          <a:latin typeface="+mn-lt"/>
          <a:ea typeface="+mn-ea"/>
          <a:cs typeface="+mn-cs"/>
        </a:defRPr>
      </a:lvl5pPr>
      <a:lvl6pPr marL="528066" indent="-48006" algn="l" defTabSz="192024" rtl="0" eaLnBrk="1" latinLnBrk="0" hangingPunct="1">
        <a:lnSpc>
          <a:spcPct val="90000"/>
        </a:lnSpc>
        <a:spcBef>
          <a:spcPts val="105"/>
        </a:spcBef>
        <a:buFont typeface="Arial" panose="020B0604020202020204" pitchFamily="34" charset="0"/>
        <a:buChar char="•"/>
        <a:defRPr sz="378" kern="1200">
          <a:solidFill>
            <a:schemeClr val="tx1"/>
          </a:solidFill>
          <a:latin typeface="+mn-lt"/>
          <a:ea typeface="+mn-ea"/>
          <a:cs typeface="+mn-cs"/>
        </a:defRPr>
      </a:lvl6pPr>
      <a:lvl7pPr marL="624078" indent="-48006" algn="l" defTabSz="192024" rtl="0" eaLnBrk="1" latinLnBrk="0" hangingPunct="1">
        <a:lnSpc>
          <a:spcPct val="90000"/>
        </a:lnSpc>
        <a:spcBef>
          <a:spcPts val="105"/>
        </a:spcBef>
        <a:buFont typeface="Arial" panose="020B0604020202020204" pitchFamily="34" charset="0"/>
        <a:buChar char="•"/>
        <a:defRPr sz="378" kern="1200">
          <a:solidFill>
            <a:schemeClr val="tx1"/>
          </a:solidFill>
          <a:latin typeface="+mn-lt"/>
          <a:ea typeface="+mn-ea"/>
          <a:cs typeface="+mn-cs"/>
        </a:defRPr>
      </a:lvl7pPr>
      <a:lvl8pPr marL="720090" indent="-48006" algn="l" defTabSz="192024" rtl="0" eaLnBrk="1" latinLnBrk="0" hangingPunct="1">
        <a:lnSpc>
          <a:spcPct val="90000"/>
        </a:lnSpc>
        <a:spcBef>
          <a:spcPts val="105"/>
        </a:spcBef>
        <a:buFont typeface="Arial" panose="020B0604020202020204" pitchFamily="34" charset="0"/>
        <a:buChar char="•"/>
        <a:defRPr sz="378" kern="1200">
          <a:solidFill>
            <a:schemeClr val="tx1"/>
          </a:solidFill>
          <a:latin typeface="+mn-lt"/>
          <a:ea typeface="+mn-ea"/>
          <a:cs typeface="+mn-cs"/>
        </a:defRPr>
      </a:lvl8pPr>
      <a:lvl9pPr marL="816102" indent="-48006" algn="l" defTabSz="192024" rtl="0" eaLnBrk="1" latinLnBrk="0" hangingPunct="1">
        <a:lnSpc>
          <a:spcPct val="90000"/>
        </a:lnSpc>
        <a:spcBef>
          <a:spcPts val="105"/>
        </a:spcBef>
        <a:buFont typeface="Arial" panose="020B0604020202020204" pitchFamily="34" charset="0"/>
        <a:buChar char="•"/>
        <a:defRPr sz="37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92024" rtl="0" eaLnBrk="1" latinLnBrk="0" hangingPunct="1">
        <a:defRPr sz="378" kern="1200">
          <a:solidFill>
            <a:schemeClr val="tx1"/>
          </a:solidFill>
          <a:latin typeface="+mn-lt"/>
          <a:ea typeface="+mn-ea"/>
          <a:cs typeface="+mn-cs"/>
        </a:defRPr>
      </a:lvl1pPr>
      <a:lvl2pPr marL="96012" algn="l" defTabSz="192024" rtl="0" eaLnBrk="1" latinLnBrk="0" hangingPunct="1">
        <a:defRPr sz="378" kern="1200">
          <a:solidFill>
            <a:schemeClr val="tx1"/>
          </a:solidFill>
          <a:latin typeface="+mn-lt"/>
          <a:ea typeface="+mn-ea"/>
          <a:cs typeface="+mn-cs"/>
        </a:defRPr>
      </a:lvl2pPr>
      <a:lvl3pPr marL="192024" algn="l" defTabSz="192024" rtl="0" eaLnBrk="1" latinLnBrk="0" hangingPunct="1">
        <a:defRPr sz="378" kern="1200">
          <a:solidFill>
            <a:schemeClr val="tx1"/>
          </a:solidFill>
          <a:latin typeface="+mn-lt"/>
          <a:ea typeface="+mn-ea"/>
          <a:cs typeface="+mn-cs"/>
        </a:defRPr>
      </a:lvl3pPr>
      <a:lvl4pPr marL="288036" algn="l" defTabSz="192024" rtl="0" eaLnBrk="1" latinLnBrk="0" hangingPunct="1">
        <a:defRPr sz="378" kern="1200">
          <a:solidFill>
            <a:schemeClr val="tx1"/>
          </a:solidFill>
          <a:latin typeface="+mn-lt"/>
          <a:ea typeface="+mn-ea"/>
          <a:cs typeface="+mn-cs"/>
        </a:defRPr>
      </a:lvl4pPr>
      <a:lvl5pPr marL="384048" algn="l" defTabSz="192024" rtl="0" eaLnBrk="1" latinLnBrk="0" hangingPunct="1">
        <a:defRPr sz="378" kern="1200">
          <a:solidFill>
            <a:schemeClr val="tx1"/>
          </a:solidFill>
          <a:latin typeface="+mn-lt"/>
          <a:ea typeface="+mn-ea"/>
          <a:cs typeface="+mn-cs"/>
        </a:defRPr>
      </a:lvl5pPr>
      <a:lvl6pPr marL="480060" algn="l" defTabSz="192024" rtl="0" eaLnBrk="1" latinLnBrk="0" hangingPunct="1">
        <a:defRPr sz="378" kern="1200">
          <a:solidFill>
            <a:schemeClr val="tx1"/>
          </a:solidFill>
          <a:latin typeface="+mn-lt"/>
          <a:ea typeface="+mn-ea"/>
          <a:cs typeface="+mn-cs"/>
        </a:defRPr>
      </a:lvl6pPr>
      <a:lvl7pPr marL="576072" algn="l" defTabSz="192024" rtl="0" eaLnBrk="1" latinLnBrk="0" hangingPunct="1">
        <a:defRPr sz="378" kern="1200">
          <a:solidFill>
            <a:schemeClr val="tx1"/>
          </a:solidFill>
          <a:latin typeface="+mn-lt"/>
          <a:ea typeface="+mn-ea"/>
          <a:cs typeface="+mn-cs"/>
        </a:defRPr>
      </a:lvl7pPr>
      <a:lvl8pPr marL="672084" algn="l" defTabSz="192024" rtl="0" eaLnBrk="1" latinLnBrk="0" hangingPunct="1">
        <a:defRPr sz="378" kern="1200">
          <a:solidFill>
            <a:schemeClr val="tx1"/>
          </a:solidFill>
          <a:latin typeface="+mn-lt"/>
          <a:ea typeface="+mn-ea"/>
          <a:cs typeface="+mn-cs"/>
        </a:defRPr>
      </a:lvl8pPr>
      <a:lvl9pPr marL="768096" algn="l" defTabSz="192024" rtl="0" eaLnBrk="1" latinLnBrk="0" hangingPunct="1">
        <a:defRPr sz="37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1147" y="646340"/>
            <a:ext cx="540000" cy="54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3908" y="646340"/>
            <a:ext cx="540000" cy="54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9430" y="646340"/>
            <a:ext cx="540000" cy="54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6669" y="646340"/>
            <a:ext cx="540000" cy="54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4952" y="646340"/>
            <a:ext cx="540000" cy="54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7713" y="646340"/>
            <a:ext cx="540000" cy="540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191" y="646340"/>
            <a:ext cx="540000" cy="540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0474" y="646340"/>
            <a:ext cx="540000" cy="540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385" y="646340"/>
            <a:ext cx="540000" cy="5400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749286" y="215770"/>
            <a:ext cx="262375" cy="276999"/>
          </a:xfrm>
          <a:prstGeom prst="rect">
            <a:avLst/>
          </a:prstGeom>
          <a:noFill/>
        </p:spPr>
        <p:txBody>
          <a:bodyPr wrap="none" lIns="36000" tIns="0" rIns="0" bIns="0" rtlCol="0" anchor="ctr" anchorCtr="0">
            <a:spAutoFit/>
          </a:bodyPr>
          <a:lstStyle/>
          <a:p>
            <a:r>
              <a:rPr lang="el-GR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nb-NO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nb-NO" baseline="-25000"/>
          </a:p>
        </p:txBody>
      </p:sp>
      <p:sp>
        <p:nvSpPr>
          <p:cNvPr id="16" name="TextBox 15"/>
          <p:cNvSpPr txBox="1"/>
          <p:nvPr/>
        </p:nvSpPr>
        <p:spPr>
          <a:xfrm>
            <a:off x="2596525" y="215770"/>
            <a:ext cx="262375" cy="276999"/>
          </a:xfrm>
          <a:prstGeom prst="rect">
            <a:avLst/>
          </a:prstGeom>
          <a:noFill/>
        </p:spPr>
        <p:txBody>
          <a:bodyPr wrap="none" lIns="36000" tIns="0" rIns="0" bIns="0" rtlCol="0" anchor="ctr" anchorCtr="0">
            <a:spAutoFit/>
          </a:bodyPr>
          <a:lstStyle/>
          <a:p>
            <a:r>
              <a:rPr lang="el-GR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nb-NO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nb-NO" baseline="-25000"/>
          </a:p>
        </p:txBody>
      </p:sp>
      <p:sp>
        <p:nvSpPr>
          <p:cNvPr id="17" name="TextBox 16"/>
          <p:cNvSpPr txBox="1"/>
          <p:nvPr/>
        </p:nvSpPr>
        <p:spPr>
          <a:xfrm>
            <a:off x="3443764" y="215770"/>
            <a:ext cx="262375" cy="276999"/>
          </a:xfrm>
          <a:prstGeom prst="rect">
            <a:avLst/>
          </a:prstGeom>
          <a:noFill/>
        </p:spPr>
        <p:txBody>
          <a:bodyPr wrap="none" lIns="36000" tIns="0" rIns="0" bIns="0" rtlCol="0" anchor="ctr" anchorCtr="0">
            <a:spAutoFit/>
          </a:bodyPr>
          <a:lstStyle/>
          <a:p>
            <a:r>
              <a:rPr lang="el-GR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nb-NO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nb-NO" baseline="-25000"/>
          </a:p>
        </p:txBody>
      </p:sp>
      <p:sp>
        <p:nvSpPr>
          <p:cNvPr id="18" name="TextBox 17"/>
          <p:cNvSpPr txBox="1"/>
          <p:nvPr/>
        </p:nvSpPr>
        <p:spPr>
          <a:xfrm>
            <a:off x="4291003" y="215770"/>
            <a:ext cx="262375" cy="276999"/>
          </a:xfrm>
          <a:prstGeom prst="rect">
            <a:avLst/>
          </a:prstGeom>
          <a:noFill/>
        </p:spPr>
        <p:txBody>
          <a:bodyPr wrap="none" lIns="36000" tIns="0" rIns="0" bIns="0" rtlCol="0" anchor="ctr" anchorCtr="0">
            <a:spAutoFit/>
          </a:bodyPr>
          <a:lstStyle/>
          <a:p>
            <a:r>
              <a:rPr lang="el-GR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nb-NO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nb-NO" baseline="-25000"/>
          </a:p>
        </p:txBody>
      </p:sp>
      <p:sp>
        <p:nvSpPr>
          <p:cNvPr id="19" name="TextBox 18"/>
          <p:cNvSpPr txBox="1"/>
          <p:nvPr/>
        </p:nvSpPr>
        <p:spPr>
          <a:xfrm>
            <a:off x="5138242" y="215770"/>
            <a:ext cx="262375" cy="276999"/>
          </a:xfrm>
          <a:prstGeom prst="rect">
            <a:avLst/>
          </a:prstGeom>
          <a:noFill/>
        </p:spPr>
        <p:txBody>
          <a:bodyPr wrap="none" lIns="36000" tIns="0" rIns="0" bIns="0" rtlCol="0" anchor="ctr" anchorCtr="0">
            <a:spAutoFit/>
          </a:bodyPr>
          <a:lstStyle/>
          <a:p>
            <a:r>
              <a:rPr lang="el-GR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nb-NO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nb-NO" baseline="-25000"/>
          </a:p>
        </p:txBody>
      </p:sp>
      <p:sp>
        <p:nvSpPr>
          <p:cNvPr id="20" name="TextBox 19"/>
          <p:cNvSpPr txBox="1"/>
          <p:nvPr/>
        </p:nvSpPr>
        <p:spPr>
          <a:xfrm>
            <a:off x="5985481" y="215770"/>
            <a:ext cx="262375" cy="276999"/>
          </a:xfrm>
          <a:prstGeom prst="rect">
            <a:avLst/>
          </a:prstGeom>
          <a:noFill/>
        </p:spPr>
        <p:txBody>
          <a:bodyPr wrap="none" lIns="36000" tIns="0" rIns="0" bIns="0" rtlCol="0" anchor="ctr" anchorCtr="0">
            <a:spAutoFit/>
          </a:bodyPr>
          <a:lstStyle/>
          <a:p>
            <a:r>
              <a:rPr lang="el-GR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nb-NO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nb-NO" baseline="-25000"/>
          </a:p>
        </p:txBody>
      </p:sp>
      <p:sp>
        <p:nvSpPr>
          <p:cNvPr id="21" name="TextBox 20"/>
          <p:cNvSpPr txBox="1"/>
          <p:nvPr/>
        </p:nvSpPr>
        <p:spPr>
          <a:xfrm>
            <a:off x="6832720" y="215770"/>
            <a:ext cx="262375" cy="276999"/>
          </a:xfrm>
          <a:prstGeom prst="rect">
            <a:avLst/>
          </a:prstGeom>
          <a:noFill/>
        </p:spPr>
        <p:txBody>
          <a:bodyPr wrap="none" lIns="36000" tIns="0" rIns="0" bIns="0" rtlCol="0" anchor="ctr" anchorCtr="0">
            <a:spAutoFit/>
          </a:bodyPr>
          <a:lstStyle/>
          <a:p>
            <a:r>
              <a:rPr lang="el-GR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nb-NO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nb-NO" baseline="-25000"/>
          </a:p>
        </p:txBody>
      </p:sp>
      <p:sp>
        <p:nvSpPr>
          <p:cNvPr id="22" name="TextBox 21"/>
          <p:cNvSpPr txBox="1"/>
          <p:nvPr/>
        </p:nvSpPr>
        <p:spPr>
          <a:xfrm>
            <a:off x="7679959" y="215770"/>
            <a:ext cx="262375" cy="276999"/>
          </a:xfrm>
          <a:prstGeom prst="rect">
            <a:avLst/>
          </a:prstGeom>
          <a:noFill/>
        </p:spPr>
        <p:txBody>
          <a:bodyPr wrap="square" lIns="36000" tIns="0" rIns="0" bIns="0" rtlCol="0" anchor="ctr" anchorCtr="0">
            <a:spAutoFit/>
          </a:bodyPr>
          <a:lstStyle/>
          <a:p>
            <a:r>
              <a:rPr lang="el-GR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nb-NO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nb-NO" baseline="-25000"/>
          </a:p>
        </p:txBody>
      </p:sp>
      <p:sp>
        <p:nvSpPr>
          <p:cNvPr id="25" name="TextBox 24"/>
          <p:cNvSpPr txBox="1"/>
          <p:nvPr/>
        </p:nvSpPr>
        <p:spPr>
          <a:xfrm>
            <a:off x="71156" y="962483"/>
            <a:ext cx="937239" cy="246221"/>
          </a:xfrm>
          <a:prstGeom prst="rect">
            <a:avLst/>
          </a:prstGeom>
          <a:noFill/>
        </p:spPr>
        <p:txBody>
          <a:bodyPr wrap="none" lIns="36000" tIns="0" rIns="0" bIns="0" rtlCol="0" anchor="ctr" anchorCtr="0">
            <a:spAutoFit/>
          </a:bodyPr>
          <a:lstStyle/>
          <a:p>
            <a:r>
              <a:rPr lang="nb-NO" sz="1600" i="1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nb-NO" sz="1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nb-NO" sz="1600">
                <a:latin typeface="Times New Roman" panose="02020603050405020304" pitchFamily="18" charset="0"/>
                <a:cs typeface="Times New Roman" panose="02020603050405020304" pitchFamily="18" charset="0"/>
              </a:rPr>
              <a:t>'s alleles</a:t>
            </a:r>
            <a:r>
              <a:rPr lang="nb-NO" sz="16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nb-NO" sz="1600" i="1" baseline="-25000"/>
          </a:p>
        </p:txBody>
      </p:sp>
      <p:sp>
        <p:nvSpPr>
          <p:cNvPr id="23" name="TextBox 22"/>
          <p:cNvSpPr txBox="1"/>
          <p:nvPr/>
        </p:nvSpPr>
        <p:spPr>
          <a:xfrm>
            <a:off x="8527197" y="215770"/>
            <a:ext cx="262375" cy="276999"/>
          </a:xfrm>
          <a:prstGeom prst="rect">
            <a:avLst/>
          </a:prstGeom>
          <a:noFill/>
        </p:spPr>
        <p:txBody>
          <a:bodyPr wrap="none" lIns="36000" tIns="0" rIns="0" bIns="0" rtlCol="0" anchor="ctr" anchorCtr="0">
            <a:spAutoFit/>
          </a:bodyPr>
          <a:lstStyle/>
          <a:p>
            <a:r>
              <a:rPr lang="el-GR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nb-NO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endParaRPr lang="nb-NO" baseline="-25000"/>
          </a:p>
        </p:txBody>
      </p:sp>
      <p:cxnSp>
        <p:nvCxnSpPr>
          <p:cNvPr id="29" name="Straight Arrow Connector 28"/>
          <p:cNvCxnSpPr/>
          <p:nvPr/>
        </p:nvCxnSpPr>
        <p:spPr>
          <a:xfrm flipV="1">
            <a:off x="1064530" y="1094447"/>
            <a:ext cx="39600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71156" y="597145"/>
            <a:ext cx="937239" cy="246221"/>
          </a:xfrm>
          <a:prstGeom prst="rect">
            <a:avLst/>
          </a:prstGeom>
          <a:noFill/>
        </p:spPr>
        <p:txBody>
          <a:bodyPr wrap="none" lIns="36000" tIns="0" rIns="0" bIns="0" rtlCol="0" anchor="ctr" anchorCtr="0">
            <a:spAutoFit/>
          </a:bodyPr>
          <a:lstStyle/>
          <a:p>
            <a:r>
              <a:rPr lang="nb-NO" sz="1600" i="1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nb-NO" sz="10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nb-NO" sz="1600">
                <a:latin typeface="Times New Roman" panose="02020603050405020304" pitchFamily="18" charset="0"/>
                <a:cs typeface="Times New Roman" panose="02020603050405020304" pitchFamily="18" charset="0"/>
              </a:rPr>
              <a:t>'s alleles</a:t>
            </a:r>
            <a:r>
              <a:rPr lang="nb-NO" sz="16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nb-NO" sz="1600" i="1" baseline="-25000"/>
          </a:p>
        </p:txBody>
      </p:sp>
      <p:cxnSp>
        <p:nvCxnSpPr>
          <p:cNvPr id="33" name="Straight Arrow Connector 32"/>
          <p:cNvCxnSpPr/>
          <p:nvPr/>
        </p:nvCxnSpPr>
        <p:spPr>
          <a:xfrm flipV="1">
            <a:off x="1064530" y="732160"/>
            <a:ext cx="396000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10384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52</TotalTime>
  <Words>24</Words>
  <Application>Microsoft Office PowerPoint</Application>
  <PresentationFormat>Custom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>Universitetet i Oslo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Magnus Dehli Vigeland</dc:creator>
  <cp:lastModifiedBy>Magnus Dehli Vigeland</cp:lastModifiedBy>
  <cp:revision>7</cp:revision>
  <dcterms:created xsi:type="dcterms:W3CDTF">2019-02-21T10:36:53Z</dcterms:created>
  <dcterms:modified xsi:type="dcterms:W3CDTF">2019-02-21T11:29:41Z</dcterms:modified>
</cp:coreProperties>
</file>