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9" r:id="rId2"/>
  </p:sldIdLst>
  <p:sldSz cx="9215438" cy="32400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A3F0E64-F7FF-45AA-90BE-CB66B84F3365}">
          <p14:sldIdLst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464"/>
    <a:srgbClr val="FFB4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348" y="1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1930" y="530264"/>
            <a:ext cx="6911579" cy="1128031"/>
          </a:xfrm>
        </p:spPr>
        <p:txBody>
          <a:bodyPr anchor="b"/>
          <a:lstStyle>
            <a:lvl1pPr algn="ctr">
              <a:defRPr sz="283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1930" y="1701796"/>
            <a:ext cx="6911579" cy="782271"/>
          </a:xfrm>
        </p:spPr>
        <p:txBody>
          <a:bodyPr/>
          <a:lstStyle>
            <a:lvl1pPr marL="0" indent="0" algn="ctr">
              <a:buNone/>
              <a:defRPr sz="1134"/>
            </a:lvl1pPr>
            <a:lvl2pPr marL="216027" indent="0" algn="ctr">
              <a:buNone/>
              <a:defRPr sz="945"/>
            </a:lvl2pPr>
            <a:lvl3pPr marL="432054" indent="0" algn="ctr">
              <a:buNone/>
              <a:defRPr sz="851"/>
            </a:lvl3pPr>
            <a:lvl4pPr marL="648081" indent="0" algn="ctr">
              <a:buNone/>
              <a:defRPr sz="756"/>
            </a:lvl4pPr>
            <a:lvl5pPr marL="864108" indent="0" algn="ctr">
              <a:buNone/>
              <a:defRPr sz="756"/>
            </a:lvl5pPr>
            <a:lvl6pPr marL="1080135" indent="0" algn="ctr">
              <a:buNone/>
              <a:defRPr sz="756"/>
            </a:lvl6pPr>
            <a:lvl7pPr marL="1296162" indent="0" algn="ctr">
              <a:buNone/>
              <a:defRPr sz="756"/>
            </a:lvl7pPr>
            <a:lvl8pPr marL="1512189" indent="0" algn="ctr">
              <a:buNone/>
              <a:defRPr sz="756"/>
            </a:lvl8pPr>
            <a:lvl9pPr marL="1728216" indent="0" algn="ctr">
              <a:buNone/>
              <a:defRPr sz="756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03ED-FF6F-4FDA-ACAD-E9E956AEE56A}" type="datetimeFigureOut">
              <a:rPr lang="nb-NO" smtClean="0"/>
              <a:t>01.04.2019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84048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03ED-FF6F-4FDA-ACAD-E9E956AEE56A}" type="datetimeFigureOut">
              <a:rPr lang="nb-NO" smtClean="0"/>
              <a:t>01.04.2019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76705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4798" y="172505"/>
            <a:ext cx="1987079" cy="2745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3562" y="172505"/>
            <a:ext cx="5846043" cy="27458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03ED-FF6F-4FDA-ACAD-E9E956AEE56A}" type="datetimeFigureOut">
              <a:rPr lang="nb-NO" smtClean="0"/>
              <a:t>01.04.2019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60484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03ED-FF6F-4FDA-ACAD-E9E956AEE56A}" type="datetimeFigureOut">
              <a:rPr lang="nb-NO" smtClean="0"/>
              <a:t>01.04.2019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7165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762" y="807773"/>
            <a:ext cx="7948315" cy="1347786"/>
          </a:xfrm>
        </p:spPr>
        <p:txBody>
          <a:bodyPr anchor="b"/>
          <a:lstStyle>
            <a:lvl1pPr>
              <a:defRPr sz="283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762" y="2168309"/>
            <a:ext cx="7948315" cy="708769"/>
          </a:xfrm>
        </p:spPr>
        <p:txBody>
          <a:bodyPr/>
          <a:lstStyle>
            <a:lvl1pPr marL="0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1pPr>
            <a:lvl2pPr marL="216027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2pPr>
            <a:lvl3pPr marL="432054" indent="0">
              <a:buNone/>
              <a:defRPr sz="851">
                <a:solidFill>
                  <a:schemeClr val="tx1">
                    <a:tint val="75000"/>
                  </a:schemeClr>
                </a:solidFill>
              </a:defRPr>
            </a:lvl3pPr>
            <a:lvl4pPr marL="648081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4pPr>
            <a:lvl5pPr marL="864108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5pPr>
            <a:lvl6pPr marL="1080135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6pPr>
            <a:lvl7pPr marL="1296162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7pPr>
            <a:lvl8pPr marL="1512189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8pPr>
            <a:lvl9pPr marL="1728216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03ED-FF6F-4FDA-ACAD-E9E956AEE56A}" type="datetimeFigureOut">
              <a:rPr lang="nb-NO" smtClean="0"/>
              <a:t>01.04.2019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701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561" y="862523"/>
            <a:ext cx="3916561" cy="205580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5316" y="862523"/>
            <a:ext cx="3916561" cy="205580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03ED-FF6F-4FDA-ACAD-E9E956AEE56A}" type="datetimeFigureOut">
              <a:rPr lang="nb-NO" smtClean="0"/>
              <a:t>01.04.2019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80004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762" y="172505"/>
            <a:ext cx="7948315" cy="62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4762" y="794272"/>
            <a:ext cx="3898562" cy="389260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6027" indent="0">
              <a:buNone/>
              <a:defRPr sz="945" b="1"/>
            </a:lvl2pPr>
            <a:lvl3pPr marL="432054" indent="0">
              <a:buNone/>
              <a:defRPr sz="851" b="1"/>
            </a:lvl3pPr>
            <a:lvl4pPr marL="648081" indent="0">
              <a:buNone/>
              <a:defRPr sz="756" b="1"/>
            </a:lvl4pPr>
            <a:lvl5pPr marL="864108" indent="0">
              <a:buNone/>
              <a:defRPr sz="756" b="1"/>
            </a:lvl5pPr>
            <a:lvl6pPr marL="1080135" indent="0">
              <a:buNone/>
              <a:defRPr sz="756" b="1"/>
            </a:lvl6pPr>
            <a:lvl7pPr marL="1296162" indent="0">
              <a:buNone/>
              <a:defRPr sz="756" b="1"/>
            </a:lvl7pPr>
            <a:lvl8pPr marL="1512189" indent="0">
              <a:buNone/>
              <a:defRPr sz="756" b="1"/>
            </a:lvl8pPr>
            <a:lvl9pPr marL="1728216" indent="0">
              <a:buNone/>
              <a:defRPr sz="756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4762" y="1183532"/>
            <a:ext cx="3898562" cy="17407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5316" y="794272"/>
            <a:ext cx="3917761" cy="389260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6027" indent="0">
              <a:buNone/>
              <a:defRPr sz="945" b="1"/>
            </a:lvl2pPr>
            <a:lvl3pPr marL="432054" indent="0">
              <a:buNone/>
              <a:defRPr sz="851" b="1"/>
            </a:lvl3pPr>
            <a:lvl4pPr marL="648081" indent="0">
              <a:buNone/>
              <a:defRPr sz="756" b="1"/>
            </a:lvl4pPr>
            <a:lvl5pPr marL="864108" indent="0">
              <a:buNone/>
              <a:defRPr sz="756" b="1"/>
            </a:lvl5pPr>
            <a:lvl6pPr marL="1080135" indent="0">
              <a:buNone/>
              <a:defRPr sz="756" b="1"/>
            </a:lvl6pPr>
            <a:lvl7pPr marL="1296162" indent="0">
              <a:buNone/>
              <a:defRPr sz="756" b="1"/>
            </a:lvl7pPr>
            <a:lvl8pPr marL="1512189" indent="0">
              <a:buNone/>
              <a:defRPr sz="756" b="1"/>
            </a:lvl8pPr>
            <a:lvl9pPr marL="1728216" indent="0">
              <a:buNone/>
              <a:defRPr sz="756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5316" y="1183532"/>
            <a:ext cx="3917761" cy="17407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03ED-FF6F-4FDA-ACAD-E9E956AEE56A}" type="datetimeFigureOut">
              <a:rPr lang="nb-NO" smtClean="0"/>
              <a:t>01.04.2019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25625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03ED-FF6F-4FDA-ACAD-E9E956AEE56A}" type="datetimeFigureOut">
              <a:rPr lang="nb-NO" smtClean="0"/>
              <a:t>01.04.2019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90009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03ED-FF6F-4FDA-ACAD-E9E956AEE56A}" type="datetimeFigureOut">
              <a:rPr lang="nb-NO" smtClean="0"/>
              <a:t>01.04.2019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01629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762" y="216006"/>
            <a:ext cx="2972218" cy="756021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7762" y="466513"/>
            <a:ext cx="4665315" cy="2302563"/>
          </a:xfrm>
        </p:spPr>
        <p:txBody>
          <a:bodyPr/>
          <a:lstStyle>
            <a:lvl1pPr>
              <a:defRPr sz="1512"/>
            </a:lvl1pPr>
            <a:lvl2pPr>
              <a:defRPr sz="1323"/>
            </a:lvl2pPr>
            <a:lvl3pPr>
              <a:defRPr sz="1134"/>
            </a:lvl3pPr>
            <a:lvl4pPr>
              <a:defRPr sz="945"/>
            </a:lvl4pPr>
            <a:lvl5pPr>
              <a:defRPr sz="945"/>
            </a:lvl5pPr>
            <a:lvl6pPr>
              <a:defRPr sz="945"/>
            </a:lvl6pPr>
            <a:lvl7pPr>
              <a:defRPr sz="945"/>
            </a:lvl7pPr>
            <a:lvl8pPr>
              <a:defRPr sz="945"/>
            </a:lvl8pPr>
            <a:lvl9pPr>
              <a:defRPr sz="945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4762" y="972026"/>
            <a:ext cx="2972218" cy="1800799"/>
          </a:xfrm>
        </p:spPr>
        <p:txBody>
          <a:bodyPr/>
          <a:lstStyle>
            <a:lvl1pPr marL="0" indent="0">
              <a:buNone/>
              <a:defRPr sz="756"/>
            </a:lvl1pPr>
            <a:lvl2pPr marL="216027" indent="0">
              <a:buNone/>
              <a:defRPr sz="662"/>
            </a:lvl2pPr>
            <a:lvl3pPr marL="432054" indent="0">
              <a:buNone/>
              <a:defRPr sz="567"/>
            </a:lvl3pPr>
            <a:lvl4pPr marL="648081" indent="0">
              <a:buNone/>
              <a:defRPr sz="472"/>
            </a:lvl4pPr>
            <a:lvl5pPr marL="864108" indent="0">
              <a:buNone/>
              <a:defRPr sz="472"/>
            </a:lvl5pPr>
            <a:lvl6pPr marL="1080135" indent="0">
              <a:buNone/>
              <a:defRPr sz="472"/>
            </a:lvl6pPr>
            <a:lvl7pPr marL="1296162" indent="0">
              <a:buNone/>
              <a:defRPr sz="472"/>
            </a:lvl7pPr>
            <a:lvl8pPr marL="1512189" indent="0">
              <a:buNone/>
              <a:defRPr sz="472"/>
            </a:lvl8pPr>
            <a:lvl9pPr marL="1728216" indent="0">
              <a:buNone/>
              <a:defRPr sz="472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03ED-FF6F-4FDA-ACAD-E9E956AEE56A}" type="datetimeFigureOut">
              <a:rPr lang="nb-NO" smtClean="0"/>
              <a:t>01.04.2019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5973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762" y="216006"/>
            <a:ext cx="2972218" cy="756021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17762" y="466513"/>
            <a:ext cx="4665315" cy="2302563"/>
          </a:xfrm>
        </p:spPr>
        <p:txBody>
          <a:bodyPr anchor="t"/>
          <a:lstStyle>
            <a:lvl1pPr marL="0" indent="0">
              <a:buNone/>
              <a:defRPr sz="1512"/>
            </a:lvl1pPr>
            <a:lvl2pPr marL="216027" indent="0">
              <a:buNone/>
              <a:defRPr sz="1323"/>
            </a:lvl2pPr>
            <a:lvl3pPr marL="432054" indent="0">
              <a:buNone/>
              <a:defRPr sz="1134"/>
            </a:lvl3pPr>
            <a:lvl4pPr marL="648081" indent="0">
              <a:buNone/>
              <a:defRPr sz="945"/>
            </a:lvl4pPr>
            <a:lvl5pPr marL="864108" indent="0">
              <a:buNone/>
              <a:defRPr sz="945"/>
            </a:lvl5pPr>
            <a:lvl6pPr marL="1080135" indent="0">
              <a:buNone/>
              <a:defRPr sz="945"/>
            </a:lvl6pPr>
            <a:lvl7pPr marL="1296162" indent="0">
              <a:buNone/>
              <a:defRPr sz="945"/>
            </a:lvl7pPr>
            <a:lvl8pPr marL="1512189" indent="0">
              <a:buNone/>
              <a:defRPr sz="945"/>
            </a:lvl8pPr>
            <a:lvl9pPr marL="1728216" indent="0">
              <a:buNone/>
              <a:defRPr sz="94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4762" y="972026"/>
            <a:ext cx="2972218" cy="1800799"/>
          </a:xfrm>
        </p:spPr>
        <p:txBody>
          <a:bodyPr/>
          <a:lstStyle>
            <a:lvl1pPr marL="0" indent="0">
              <a:buNone/>
              <a:defRPr sz="756"/>
            </a:lvl1pPr>
            <a:lvl2pPr marL="216027" indent="0">
              <a:buNone/>
              <a:defRPr sz="662"/>
            </a:lvl2pPr>
            <a:lvl3pPr marL="432054" indent="0">
              <a:buNone/>
              <a:defRPr sz="567"/>
            </a:lvl3pPr>
            <a:lvl4pPr marL="648081" indent="0">
              <a:buNone/>
              <a:defRPr sz="472"/>
            </a:lvl4pPr>
            <a:lvl5pPr marL="864108" indent="0">
              <a:buNone/>
              <a:defRPr sz="472"/>
            </a:lvl5pPr>
            <a:lvl6pPr marL="1080135" indent="0">
              <a:buNone/>
              <a:defRPr sz="472"/>
            </a:lvl6pPr>
            <a:lvl7pPr marL="1296162" indent="0">
              <a:buNone/>
              <a:defRPr sz="472"/>
            </a:lvl7pPr>
            <a:lvl8pPr marL="1512189" indent="0">
              <a:buNone/>
              <a:defRPr sz="472"/>
            </a:lvl8pPr>
            <a:lvl9pPr marL="1728216" indent="0">
              <a:buNone/>
              <a:defRPr sz="472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03ED-FF6F-4FDA-ACAD-E9E956AEE56A}" type="datetimeFigureOut">
              <a:rPr lang="nb-NO" smtClean="0"/>
              <a:t>01.04.2019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03711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562" y="172505"/>
            <a:ext cx="7948315" cy="626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562" y="862523"/>
            <a:ext cx="7948315" cy="2055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3561" y="3003082"/>
            <a:ext cx="2073474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503ED-FF6F-4FDA-ACAD-E9E956AEE56A}" type="datetimeFigureOut">
              <a:rPr lang="nb-NO" smtClean="0"/>
              <a:t>01.04.2019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52614" y="3003082"/>
            <a:ext cx="3110210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08403" y="3003082"/>
            <a:ext cx="2073474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34210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32054" rtl="0" eaLnBrk="1" latinLnBrk="0" hangingPunct="1">
        <a:lnSpc>
          <a:spcPct val="90000"/>
        </a:lnSpc>
        <a:spcBef>
          <a:spcPct val="0"/>
        </a:spcBef>
        <a:buNone/>
        <a:defRPr sz="20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4" indent="-108014" algn="l" defTabSz="432054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24041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40068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56095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4pPr>
      <a:lvl5pPr marL="972122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5pPr>
      <a:lvl6pPr marL="1188149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6pPr>
      <a:lvl7pPr marL="1404176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7pPr>
      <a:lvl8pPr marL="1620203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8pPr>
      <a:lvl9pPr marL="1836230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1pPr>
      <a:lvl2pPr marL="216027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2pPr>
      <a:lvl3pPr marL="432054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3pPr>
      <a:lvl4pPr marL="648081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5pPr>
      <a:lvl6pPr marL="1080135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6pPr>
      <a:lvl7pPr marL="1296162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7pPr>
      <a:lvl8pPr marL="1512189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239136"/>
              </p:ext>
            </p:extLst>
          </p:nvPr>
        </p:nvGraphicFramePr>
        <p:xfrm>
          <a:off x="485152" y="1270403"/>
          <a:ext cx="835961" cy="1695460"/>
        </p:xfrm>
        <a:graphic>
          <a:graphicData uri="http://schemas.openxmlformats.org/drawingml/2006/table">
            <a:tbl>
              <a:tblPr firstCol="1">
                <a:tableStyleId>{073A0DAA-6AF3-43AB-8588-CEC1D06C72B9}</a:tableStyleId>
              </a:tblPr>
              <a:tblGrid>
                <a:gridCol w="835961">
                  <a:extLst>
                    <a:ext uri="{9D8B030D-6E8A-4147-A177-3AD203B41FA5}">
                      <a16:colId xmlns:a16="http://schemas.microsoft.com/office/drawing/2014/main" val="292790231"/>
                    </a:ext>
                  </a:extLst>
                </a:gridCol>
              </a:tblGrid>
              <a:tr h="414976">
                <a:tc>
                  <a:txBody>
                    <a:bodyPr/>
                    <a:lstStyle/>
                    <a:p>
                      <a:pPr algn="ctr"/>
                      <a:r>
                        <a:rPr lang="nb-NO" sz="1100" b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female</a:t>
                      </a:r>
                    </a:p>
                    <a:p>
                      <a:pPr algn="ctr"/>
                      <a:r>
                        <a:rPr lang="nb-NO" sz="1100" b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female</a:t>
                      </a:r>
                      <a:endParaRPr lang="nb-NO" sz="1100" b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0634128"/>
                  </a:ext>
                </a:extLst>
              </a:tr>
              <a:tr h="426828">
                <a:tc>
                  <a:txBody>
                    <a:bodyPr/>
                    <a:lstStyle/>
                    <a:p>
                      <a:pPr algn="ctr"/>
                      <a:r>
                        <a:rPr lang="nb-NO" sz="1100" b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female</a:t>
                      </a:r>
                    </a:p>
                    <a:p>
                      <a:pPr algn="ctr"/>
                      <a:r>
                        <a:rPr lang="nb-NO" sz="1100" b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male</a:t>
                      </a:r>
                      <a:endParaRPr lang="nb-NO" sz="1100" b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9561578"/>
                  </a:ext>
                </a:extLst>
              </a:tr>
              <a:tr h="426828">
                <a:tc>
                  <a:txBody>
                    <a:bodyPr/>
                    <a:lstStyle/>
                    <a:p>
                      <a:pPr algn="ctr"/>
                      <a:r>
                        <a:rPr lang="nb-NO" sz="1100" b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male</a:t>
                      </a:r>
                      <a:endParaRPr lang="nb-NO" sz="1100" b="0" baseline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nb-NO" sz="1100" b="0" baseline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female</a:t>
                      </a:r>
                      <a:endParaRPr lang="nb-NO" sz="1100" b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005393"/>
                  </a:ext>
                </a:extLst>
              </a:tr>
              <a:tr h="426828">
                <a:tc>
                  <a:txBody>
                    <a:bodyPr/>
                    <a:lstStyle/>
                    <a:p>
                      <a:pPr algn="ctr"/>
                      <a:r>
                        <a:rPr lang="nb-NO" sz="1100" b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male</a:t>
                      </a:r>
                    </a:p>
                    <a:p>
                      <a:pPr algn="ctr"/>
                      <a:r>
                        <a:rPr lang="nb-NO" sz="1100" b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male</a:t>
                      </a:r>
                      <a:endParaRPr lang="nb-NO" sz="1100" b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6766998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978" y="513944"/>
            <a:ext cx="540000" cy="54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738" y="513944"/>
            <a:ext cx="540000" cy="5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261" y="513944"/>
            <a:ext cx="540000" cy="5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499" y="513944"/>
            <a:ext cx="540000" cy="5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783" y="513944"/>
            <a:ext cx="540000" cy="5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543" y="513944"/>
            <a:ext cx="540000" cy="5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022" y="513944"/>
            <a:ext cx="540000" cy="5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304" y="513944"/>
            <a:ext cx="540000" cy="5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8216" y="513944"/>
            <a:ext cx="540000" cy="540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659119" y="83377"/>
            <a:ext cx="262375" cy="276999"/>
          </a:xfrm>
          <a:prstGeom prst="rect">
            <a:avLst/>
          </a:prstGeom>
          <a:noFill/>
        </p:spPr>
        <p:txBody>
          <a:bodyPr wrap="none" lIns="36000" tIns="0" rIns="0" bIns="0" rtlCol="0" anchor="ctr" anchorCtr="0">
            <a:spAutoFit/>
          </a:bodyPr>
          <a:lstStyle/>
          <a:p>
            <a:r>
              <a:rPr lang="el-GR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nb-NO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nb-NO" baseline="-25000"/>
          </a:p>
        </p:txBody>
      </p:sp>
      <p:sp>
        <p:nvSpPr>
          <p:cNvPr id="16" name="TextBox 15"/>
          <p:cNvSpPr txBox="1"/>
          <p:nvPr/>
        </p:nvSpPr>
        <p:spPr>
          <a:xfrm>
            <a:off x="2506359" y="83377"/>
            <a:ext cx="262375" cy="276999"/>
          </a:xfrm>
          <a:prstGeom prst="rect">
            <a:avLst/>
          </a:prstGeom>
          <a:noFill/>
        </p:spPr>
        <p:txBody>
          <a:bodyPr wrap="none" lIns="36000" tIns="0" rIns="0" bIns="0" rtlCol="0" anchor="ctr" anchorCtr="0">
            <a:spAutoFit/>
          </a:bodyPr>
          <a:lstStyle/>
          <a:p>
            <a:r>
              <a:rPr lang="el-GR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nb-NO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nb-NO" baseline="-25000"/>
          </a:p>
        </p:txBody>
      </p:sp>
      <p:sp>
        <p:nvSpPr>
          <p:cNvPr id="17" name="TextBox 16"/>
          <p:cNvSpPr txBox="1"/>
          <p:nvPr/>
        </p:nvSpPr>
        <p:spPr>
          <a:xfrm>
            <a:off x="3353598" y="83377"/>
            <a:ext cx="262375" cy="276999"/>
          </a:xfrm>
          <a:prstGeom prst="rect">
            <a:avLst/>
          </a:prstGeom>
          <a:noFill/>
        </p:spPr>
        <p:txBody>
          <a:bodyPr wrap="none" lIns="36000" tIns="0" rIns="0" bIns="0" rtlCol="0" anchor="ctr" anchorCtr="0">
            <a:spAutoFit/>
          </a:bodyPr>
          <a:lstStyle/>
          <a:p>
            <a:r>
              <a:rPr lang="el-GR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nb-NO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nb-NO" baseline="-25000"/>
          </a:p>
        </p:txBody>
      </p:sp>
      <p:sp>
        <p:nvSpPr>
          <p:cNvPr id="18" name="TextBox 17"/>
          <p:cNvSpPr txBox="1"/>
          <p:nvPr/>
        </p:nvSpPr>
        <p:spPr>
          <a:xfrm>
            <a:off x="4200837" y="83377"/>
            <a:ext cx="262375" cy="276999"/>
          </a:xfrm>
          <a:prstGeom prst="rect">
            <a:avLst/>
          </a:prstGeom>
          <a:noFill/>
        </p:spPr>
        <p:txBody>
          <a:bodyPr wrap="none" lIns="36000" tIns="0" rIns="0" bIns="0" rtlCol="0" anchor="ctr" anchorCtr="0">
            <a:spAutoFit/>
          </a:bodyPr>
          <a:lstStyle/>
          <a:p>
            <a:r>
              <a:rPr lang="el-GR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nb-NO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nb-NO" baseline="-25000"/>
          </a:p>
        </p:txBody>
      </p:sp>
      <p:sp>
        <p:nvSpPr>
          <p:cNvPr id="19" name="TextBox 18"/>
          <p:cNvSpPr txBox="1"/>
          <p:nvPr/>
        </p:nvSpPr>
        <p:spPr>
          <a:xfrm>
            <a:off x="5048076" y="83377"/>
            <a:ext cx="262375" cy="276999"/>
          </a:xfrm>
          <a:prstGeom prst="rect">
            <a:avLst/>
          </a:prstGeom>
          <a:noFill/>
        </p:spPr>
        <p:txBody>
          <a:bodyPr wrap="none" lIns="36000" tIns="0" rIns="0" bIns="0" rtlCol="0" anchor="ctr" anchorCtr="0">
            <a:spAutoFit/>
          </a:bodyPr>
          <a:lstStyle/>
          <a:p>
            <a:r>
              <a:rPr lang="el-GR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nb-NO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nb-NO" baseline="-25000"/>
          </a:p>
        </p:txBody>
      </p:sp>
      <p:sp>
        <p:nvSpPr>
          <p:cNvPr id="20" name="TextBox 19"/>
          <p:cNvSpPr txBox="1"/>
          <p:nvPr/>
        </p:nvSpPr>
        <p:spPr>
          <a:xfrm>
            <a:off x="5895314" y="83377"/>
            <a:ext cx="262375" cy="276999"/>
          </a:xfrm>
          <a:prstGeom prst="rect">
            <a:avLst/>
          </a:prstGeom>
          <a:noFill/>
        </p:spPr>
        <p:txBody>
          <a:bodyPr wrap="none" lIns="36000" tIns="0" rIns="0" bIns="0" rtlCol="0" anchor="ctr" anchorCtr="0">
            <a:spAutoFit/>
          </a:bodyPr>
          <a:lstStyle/>
          <a:p>
            <a:r>
              <a:rPr lang="el-GR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nb-NO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nb-NO" baseline="-25000"/>
          </a:p>
        </p:txBody>
      </p:sp>
      <p:sp>
        <p:nvSpPr>
          <p:cNvPr id="21" name="TextBox 20"/>
          <p:cNvSpPr txBox="1"/>
          <p:nvPr/>
        </p:nvSpPr>
        <p:spPr>
          <a:xfrm>
            <a:off x="6742554" y="83377"/>
            <a:ext cx="262375" cy="276999"/>
          </a:xfrm>
          <a:prstGeom prst="rect">
            <a:avLst/>
          </a:prstGeom>
          <a:noFill/>
        </p:spPr>
        <p:txBody>
          <a:bodyPr wrap="none" lIns="36000" tIns="0" rIns="0" bIns="0" rtlCol="0" anchor="ctr" anchorCtr="0">
            <a:spAutoFit/>
          </a:bodyPr>
          <a:lstStyle/>
          <a:p>
            <a:r>
              <a:rPr lang="el-GR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nb-NO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nb-NO" baseline="-25000"/>
          </a:p>
        </p:txBody>
      </p:sp>
      <p:sp>
        <p:nvSpPr>
          <p:cNvPr id="22" name="TextBox 21"/>
          <p:cNvSpPr txBox="1"/>
          <p:nvPr/>
        </p:nvSpPr>
        <p:spPr>
          <a:xfrm>
            <a:off x="7589793" y="83377"/>
            <a:ext cx="262375" cy="276999"/>
          </a:xfrm>
          <a:prstGeom prst="rect">
            <a:avLst/>
          </a:prstGeom>
          <a:noFill/>
        </p:spPr>
        <p:txBody>
          <a:bodyPr wrap="square" lIns="36000" tIns="0" rIns="0" bIns="0" rtlCol="0" anchor="ctr" anchorCtr="0">
            <a:spAutoFit/>
          </a:bodyPr>
          <a:lstStyle/>
          <a:p>
            <a:r>
              <a:rPr lang="el-GR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nb-NO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nb-NO" baseline="-25000"/>
          </a:p>
        </p:txBody>
      </p:sp>
      <p:sp>
        <p:nvSpPr>
          <p:cNvPr id="25" name="TextBox 24"/>
          <p:cNvSpPr txBox="1"/>
          <p:nvPr/>
        </p:nvSpPr>
        <p:spPr>
          <a:xfrm>
            <a:off x="95118" y="835279"/>
            <a:ext cx="778542" cy="215444"/>
          </a:xfrm>
          <a:prstGeom prst="rect">
            <a:avLst/>
          </a:prstGeom>
          <a:noFill/>
        </p:spPr>
        <p:txBody>
          <a:bodyPr wrap="none" lIns="36000" tIns="0" rIns="0" bIns="0" rtlCol="0" anchor="ctr" anchorCtr="0">
            <a:spAutoFit/>
          </a:bodyPr>
          <a:lstStyle/>
          <a:p>
            <a:r>
              <a:rPr lang="nb-NO" sz="14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nb-NO" sz="1400">
                <a:latin typeface="Times New Roman" panose="02020603050405020304" pitchFamily="18" charset="0"/>
                <a:cs typeface="Times New Roman" panose="02020603050405020304" pitchFamily="18" charset="0"/>
              </a:rPr>
              <a:t>'s </a:t>
            </a:r>
            <a:r>
              <a:rPr lang="nb-NO" sz="1400">
                <a:latin typeface="Times New Roman" panose="02020603050405020304" pitchFamily="18" charset="0"/>
                <a:cs typeface="Times New Roman" panose="02020603050405020304" pitchFamily="18" charset="0"/>
              </a:rPr>
              <a:t>alleles</a:t>
            </a:r>
            <a:r>
              <a:rPr lang="nb-NO" sz="14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nb-NO" sz="1400" i="1" baseline="-25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37031" y="83377"/>
            <a:ext cx="262375" cy="276999"/>
          </a:xfrm>
          <a:prstGeom prst="rect">
            <a:avLst/>
          </a:prstGeom>
          <a:noFill/>
        </p:spPr>
        <p:txBody>
          <a:bodyPr wrap="none" lIns="36000" tIns="0" rIns="0" bIns="0" rtlCol="0" anchor="ctr" anchorCtr="0">
            <a:spAutoFit/>
          </a:bodyPr>
          <a:lstStyle/>
          <a:p>
            <a:r>
              <a:rPr lang="el-GR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nb-NO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nb-NO" baseline="-2500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974360" y="962051"/>
            <a:ext cx="396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95118" y="472995"/>
            <a:ext cx="778542" cy="215444"/>
          </a:xfrm>
          <a:prstGeom prst="rect">
            <a:avLst/>
          </a:prstGeom>
          <a:noFill/>
        </p:spPr>
        <p:txBody>
          <a:bodyPr wrap="none" lIns="36000" tIns="0" rIns="0" bIns="0" rtlCol="0" anchor="ctr" anchorCtr="0">
            <a:spAutoFit/>
          </a:bodyPr>
          <a:lstStyle/>
          <a:p>
            <a:r>
              <a:rPr lang="nb-NO" sz="14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nb-NO" sz="1400">
                <a:latin typeface="Times New Roman" panose="02020603050405020304" pitchFamily="18" charset="0"/>
                <a:cs typeface="Times New Roman" panose="02020603050405020304" pitchFamily="18" charset="0"/>
              </a:rPr>
              <a:t>'s </a:t>
            </a:r>
            <a:r>
              <a:rPr lang="nb-NO" sz="1400">
                <a:latin typeface="Times New Roman" panose="02020603050405020304" pitchFamily="18" charset="0"/>
                <a:cs typeface="Times New Roman" panose="02020603050405020304" pitchFamily="18" charset="0"/>
              </a:rPr>
              <a:t>alleles</a:t>
            </a:r>
            <a:r>
              <a:rPr lang="nb-NO" sz="14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nb-NO" sz="1400" i="1" baseline="-25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974360" y="599767"/>
            <a:ext cx="39600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392526"/>
              </p:ext>
            </p:extLst>
          </p:nvPr>
        </p:nvGraphicFramePr>
        <p:xfrm>
          <a:off x="1321113" y="1296327"/>
          <a:ext cx="7675587" cy="1669536"/>
        </p:xfrm>
        <a:graphic>
          <a:graphicData uri="http://schemas.openxmlformats.org/drawingml/2006/table">
            <a:tbl>
              <a:tblPr firstCol="1">
                <a:tableStyleId>{073A0DAA-6AF3-43AB-8588-CEC1D06C72B9}</a:tableStyleId>
              </a:tblPr>
              <a:tblGrid>
                <a:gridCol w="852843">
                  <a:extLst>
                    <a:ext uri="{9D8B030D-6E8A-4147-A177-3AD203B41FA5}">
                      <a16:colId xmlns:a16="http://schemas.microsoft.com/office/drawing/2014/main" val="114253870"/>
                    </a:ext>
                  </a:extLst>
                </a:gridCol>
                <a:gridCol w="852843">
                  <a:extLst>
                    <a:ext uri="{9D8B030D-6E8A-4147-A177-3AD203B41FA5}">
                      <a16:colId xmlns:a16="http://schemas.microsoft.com/office/drawing/2014/main" val="3249941215"/>
                    </a:ext>
                  </a:extLst>
                </a:gridCol>
                <a:gridCol w="852843">
                  <a:extLst>
                    <a:ext uri="{9D8B030D-6E8A-4147-A177-3AD203B41FA5}">
                      <a16:colId xmlns:a16="http://schemas.microsoft.com/office/drawing/2014/main" val="3972088799"/>
                    </a:ext>
                  </a:extLst>
                </a:gridCol>
                <a:gridCol w="852843">
                  <a:extLst>
                    <a:ext uri="{9D8B030D-6E8A-4147-A177-3AD203B41FA5}">
                      <a16:colId xmlns:a16="http://schemas.microsoft.com/office/drawing/2014/main" val="3558824073"/>
                    </a:ext>
                  </a:extLst>
                </a:gridCol>
                <a:gridCol w="852843">
                  <a:extLst>
                    <a:ext uri="{9D8B030D-6E8A-4147-A177-3AD203B41FA5}">
                      <a16:colId xmlns:a16="http://schemas.microsoft.com/office/drawing/2014/main" val="415324721"/>
                    </a:ext>
                  </a:extLst>
                </a:gridCol>
                <a:gridCol w="852843">
                  <a:extLst>
                    <a:ext uri="{9D8B030D-6E8A-4147-A177-3AD203B41FA5}">
                      <a16:colId xmlns:a16="http://schemas.microsoft.com/office/drawing/2014/main" val="3868056476"/>
                    </a:ext>
                  </a:extLst>
                </a:gridCol>
                <a:gridCol w="852843">
                  <a:extLst>
                    <a:ext uri="{9D8B030D-6E8A-4147-A177-3AD203B41FA5}">
                      <a16:colId xmlns:a16="http://schemas.microsoft.com/office/drawing/2014/main" val="159029457"/>
                    </a:ext>
                  </a:extLst>
                </a:gridCol>
                <a:gridCol w="852843">
                  <a:extLst>
                    <a:ext uri="{9D8B030D-6E8A-4147-A177-3AD203B41FA5}">
                      <a16:colId xmlns:a16="http://schemas.microsoft.com/office/drawing/2014/main" val="1859856318"/>
                    </a:ext>
                  </a:extLst>
                </a:gridCol>
                <a:gridCol w="852843">
                  <a:extLst>
                    <a:ext uri="{9D8B030D-6E8A-4147-A177-3AD203B41FA5}">
                      <a16:colId xmlns:a16="http://schemas.microsoft.com/office/drawing/2014/main" val="3642878889"/>
                    </a:ext>
                  </a:extLst>
                </a:gridCol>
              </a:tblGrid>
              <a:tr h="389052">
                <a:tc>
                  <a:txBody>
                    <a:bodyPr/>
                    <a:lstStyle/>
                    <a:p>
                      <a:pPr marL="0" indent="0" algn="l">
                        <a:buClr>
                          <a:srgbClr val="92D050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nb-NO" sz="1100" spc="-30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nb-NO" sz="1100" spc="-300">
                        <a:ln>
                          <a:noFill/>
                        </a:ln>
                        <a:solidFill>
                          <a:schemeClr val="dk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3109417"/>
                  </a:ext>
                </a:extLst>
              </a:tr>
              <a:tr h="426828">
                <a:tc>
                  <a:txBody>
                    <a:bodyPr/>
                    <a:lstStyle/>
                    <a:p>
                      <a:pPr algn="ctr"/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1450987"/>
                  </a:ext>
                </a:extLst>
              </a:tr>
              <a:tr h="426828">
                <a:tc>
                  <a:txBody>
                    <a:bodyPr/>
                    <a:lstStyle/>
                    <a:p>
                      <a:pPr algn="ctr"/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8176839"/>
                  </a:ext>
                </a:extLst>
              </a:tr>
              <a:tr h="426828">
                <a:tc>
                  <a:txBody>
                    <a:bodyPr/>
                    <a:lstStyle/>
                    <a:p>
                      <a:pPr algn="ctr"/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b-NO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nb-NO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nb-NO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nb-NO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nb-NO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nb-NO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nb-NO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nb-NO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8965452"/>
                  </a:ext>
                </a:extLst>
              </a:tr>
            </a:tbl>
          </a:graphicData>
        </a:graphic>
      </p:graphicFrame>
      <p:sp>
        <p:nvSpPr>
          <p:cNvPr id="27" name="Rectangle 26"/>
          <p:cNvSpPr/>
          <p:nvPr/>
        </p:nvSpPr>
        <p:spPr>
          <a:xfrm>
            <a:off x="26405" y="1958567"/>
            <a:ext cx="3238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b-NO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nb-NO" sz="1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038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197</TotalTime>
  <Words>49</Words>
  <Application>Microsoft Office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</vt:vector>
  </TitlesOfParts>
  <Company>Universitetet i Oslo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Magnus Dehli Vigeland</dc:creator>
  <cp:lastModifiedBy>Magnus Dehli Vigeland</cp:lastModifiedBy>
  <cp:revision>20</cp:revision>
  <dcterms:created xsi:type="dcterms:W3CDTF">2019-02-21T10:36:53Z</dcterms:created>
  <dcterms:modified xsi:type="dcterms:W3CDTF">2019-04-01T10:47:45Z</dcterms:modified>
</cp:coreProperties>
</file>